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Playfair Display"/>
      <p:regular r:id="rId21"/>
      <p:bold r:id="rId22"/>
      <p:italic r:id="rId23"/>
      <p:boldItalic r:id="rId24"/>
    </p:embeddedFont>
    <p:embeddedFont>
      <p:font typeface="Montserrat"/>
      <p:regular r:id="rId25"/>
      <p:bold r:id="rId26"/>
      <p:italic r:id="rId27"/>
      <p:boldItalic r:id="rId28"/>
    </p:embeddedFont>
    <p:embeddedFont>
      <p:font typeface="Lato"/>
      <p:regular r:id="rId29"/>
      <p:bold r:id="rId30"/>
      <p:italic r:id="rId31"/>
      <p:boldItalic r:id="rId32"/>
    </p:embeddedFont>
    <p:embeddedFont>
      <p:font typeface="Inter"/>
      <p:regular r:id="rId33"/>
      <p:bold r:id="rId34"/>
      <p:italic r:id="rId35"/>
      <p:boldItalic r:id="rId36"/>
    </p:embeddedFont>
    <p:embeddedFont>
      <p:font typeface="Lato Light"/>
      <p:regular r:id="rId37"/>
      <p:bold r:id="rId38"/>
      <p:italic r:id="rId39"/>
      <p:boldItalic r:id="rId40"/>
    </p:embeddedFont>
    <p:embeddedFont>
      <p:font typeface="Gill Sans"/>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3" roundtripDataSignature="AMtx7miv9SK2xcpf9vmPDayTTphTml/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3A9A08-087B-446F-8F6D-44647BF7E303}">
  <a:tblStyle styleId="{B53A9A08-087B-446F-8F6D-44647BF7E30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A8411E3-42ED-404E-A9B5-96C7BCF914A5}"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3.xml"/><Relationship Id="rId42" Type="http://schemas.openxmlformats.org/officeDocument/2006/relationships/font" Target="fonts/GillSans-bold.fntdata"/><Relationship Id="rId41" Type="http://schemas.openxmlformats.org/officeDocument/2006/relationships/font" Target="fonts/GillSans-regular.fntdata"/><Relationship Id="rId22" Type="http://schemas.openxmlformats.org/officeDocument/2006/relationships/font" Target="fonts/PlayfairDisplay-bold.fntdata"/><Relationship Id="rId21" Type="http://schemas.openxmlformats.org/officeDocument/2006/relationships/font" Target="fonts/PlayfairDisplay-regular.fntdata"/><Relationship Id="rId43" Type="http://customschemas.google.com/relationships/presentationmetadata" Target="metadata"/><Relationship Id="rId24" Type="http://schemas.openxmlformats.org/officeDocument/2006/relationships/font" Target="fonts/PlayfairDisplay-boldItalic.fntdata"/><Relationship Id="rId23"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4.xml"/><Relationship Id="rId33" Type="http://schemas.openxmlformats.org/officeDocument/2006/relationships/font" Target="fonts/Inter-regular.fntdata"/><Relationship Id="rId10" Type="http://schemas.openxmlformats.org/officeDocument/2006/relationships/slide" Target="slides/slide3.xml"/><Relationship Id="rId32" Type="http://schemas.openxmlformats.org/officeDocument/2006/relationships/font" Target="fonts/Lato-boldItalic.fntdata"/><Relationship Id="rId13" Type="http://schemas.openxmlformats.org/officeDocument/2006/relationships/slide" Target="slides/slide6.xml"/><Relationship Id="rId35" Type="http://schemas.openxmlformats.org/officeDocument/2006/relationships/font" Target="fonts/Inter-italic.fntdata"/><Relationship Id="rId12" Type="http://schemas.openxmlformats.org/officeDocument/2006/relationships/slide" Target="slides/slide5.xml"/><Relationship Id="rId34" Type="http://schemas.openxmlformats.org/officeDocument/2006/relationships/font" Target="fonts/Inter-bold.fntdata"/><Relationship Id="rId15" Type="http://schemas.openxmlformats.org/officeDocument/2006/relationships/slide" Target="slides/slide8.xml"/><Relationship Id="rId37" Type="http://schemas.openxmlformats.org/officeDocument/2006/relationships/font" Target="fonts/LatoLight-regular.fntdata"/><Relationship Id="rId14" Type="http://schemas.openxmlformats.org/officeDocument/2006/relationships/slide" Target="slides/slide7.xml"/><Relationship Id="rId36" Type="http://schemas.openxmlformats.org/officeDocument/2006/relationships/font" Target="fonts/Inter-boldItalic.fntdata"/><Relationship Id="rId17" Type="http://schemas.openxmlformats.org/officeDocument/2006/relationships/slide" Target="slides/slide10.xml"/><Relationship Id="rId39" Type="http://schemas.openxmlformats.org/officeDocument/2006/relationships/font" Target="fonts/LatoLight-italic.fntdata"/><Relationship Id="rId16" Type="http://schemas.openxmlformats.org/officeDocument/2006/relationships/slide" Target="slides/slide9.xml"/><Relationship Id="rId38" Type="http://schemas.openxmlformats.org/officeDocument/2006/relationships/font" Target="fonts/LatoLight-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88dab1f13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788dab1f13_0_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a3f83c111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0a3f83c111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0a3f83c111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0a3f83c111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a3f83c111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a3f83c111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0a3f83c11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0a3f83c11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f0a01a945_0_0:notes"/>
          <p:cNvSpPr/>
          <p:nvPr>
            <p:ph idx="2" type="sldImg"/>
          </p:nvPr>
        </p:nvSpPr>
        <p:spPr>
          <a:xfrm>
            <a:off x="330200" y="685487"/>
            <a:ext cx="6197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2ef0a01a945_0_0:notes"/>
          <p:cNvSpPr txBox="1"/>
          <p:nvPr>
            <p:ph idx="1" type="body"/>
          </p:nvPr>
        </p:nvSpPr>
        <p:spPr>
          <a:xfrm>
            <a:off x="685800" y="4344025"/>
            <a:ext cx="5486400" cy="4114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t/>
            </a:r>
            <a:endParaRPr sz="1050">
              <a:solidFill>
                <a:srgbClr val="666666"/>
              </a:solidFill>
              <a:highlight>
                <a:srgbClr val="FFFFFF"/>
              </a:highlight>
            </a:endParaRPr>
          </a:p>
        </p:txBody>
      </p:sp>
      <p:sp>
        <p:nvSpPr>
          <p:cNvPr id="153" name="Google Shape;153;g2ef0a01a945_0_0:notes"/>
          <p:cNvSpPr txBox="1"/>
          <p:nvPr>
            <p:ph idx="12" type="sldNum"/>
          </p:nvPr>
        </p:nvSpPr>
        <p:spPr>
          <a:xfrm>
            <a:off x="3884612" y="8684926"/>
            <a:ext cx="2971800" cy="45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88dab1f13_1_1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Growth Mindset</a:t>
            </a:r>
            <a:r>
              <a:rPr lang="en">
                <a:solidFill>
                  <a:schemeClr val="dk1"/>
                </a:solidFill>
              </a:rPr>
              <a:t>: Encouraging students to embrace a growth mindset by celebrating effort, promoting resilience, and teaching that mistakes are part of the learning process.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High Expectations</a:t>
            </a:r>
            <a:r>
              <a:rPr lang="en">
                <a:solidFill>
                  <a:schemeClr val="dk1"/>
                </a:solidFill>
              </a:rPr>
              <a:t>: Setting clear, high expectations for all students, believing in their ability to meet those expectations, and providing the necessary support to help them succeed.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High-Quality Instruction</a:t>
            </a:r>
            <a:r>
              <a:rPr lang="en">
                <a:solidFill>
                  <a:schemeClr val="dk1"/>
                </a:solidFill>
              </a:rPr>
              <a:t>: Delivering engaging, differentiated, and effective instruction that meets the needs of all students and fosters a positive learning environment.</a:t>
            </a:r>
            <a:endParaRPr>
              <a:solidFill>
                <a:schemeClr val="dk1"/>
              </a:solidFill>
            </a:endParaRPr>
          </a:p>
          <a:p>
            <a:pPr indent="0" lvl="0" marL="0" rtl="0" algn="l">
              <a:lnSpc>
                <a:spcPct val="115000"/>
              </a:lnSpc>
              <a:spcBef>
                <a:spcPts val="1200"/>
              </a:spcBef>
              <a:spcAft>
                <a:spcPts val="0"/>
              </a:spcAft>
              <a:buSzPts val="1100"/>
              <a:buNone/>
            </a:pPr>
            <a:r>
              <a:t/>
            </a:r>
            <a:endParaRPr sz="1400"/>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00000"/>
              </a:lnSpc>
              <a:spcBef>
                <a:spcPts val="1200"/>
              </a:spcBef>
              <a:spcAft>
                <a:spcPts val="0"/>
              </a:spcAft>
              <a:buSzPts val="1100"/>
              <a:buNone/>
            </a:pPr>
            <a:r>
              <a:t/>
            </a:r>
            <a:endParaRPr sz="1400"/>
          </a:p>
        </p:txBody>
      </p:sp>
      <p:sp>
        <p:nvSpPr>
          <p:cNvPr id="163" name="Google Shape;163;g2788dab1f13_1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88dab1f13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788dab1f13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086a650c7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3086a650c71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0a3f83c11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30a3f83c111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a3f83c11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30a3f83c11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a3f83c11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30a3f83c111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0a3f83c111_0_571:notes"/>
          <p:cNvSpPr/>
          <p:nvPr>
            <p:ph idx="2" type="sldImg"/>
          </p:nvPr>
        </p:nvSpPr>
        <p:spPr>
          <a:xfrm>
            <a:off x="330200" y="685487"/>
            <a:ext cx="6197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30a3f83c111_0_571:notes"/>
          <p:cNvSpPr txBox="1"/>
          <p:nvPr>
            <p:ph idx="1" type="body"/>
          </p:nvPr>
        </p:nvSpPr>
        <p:spPr>
          <a:xfrm>
            <a:off x="685800" y="4344025"/>
            <a:ext cx="5486400" cy="4114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300"/>
          </a:p>
          <a:p>
            <a:pPr indent="0" lvl="0" marL="0" rtl="0" algn="l">
              <a:lnSpc>
                <a:spcPct val="100000"/>
              </a:lnSpc>
              <a:spcBef>
                <a:spcPts val="0"/>
              </a:spcBef>
              <a:spcAft>
                <a:spcPts val="0"/>
              </a:spcAft>
              <a:buSzPts val="1100"/>
              <a:buNone/>
            </a:pPr>
            <a:r>
              <a:rPr lang="en"/>
              <a:t>–Opportunity to share the vision with teachers and staff.  </a:t>
            </a:r>
            <a:endParaRPr/>
          </a:p>
          <a:p>
            <a:pPr indent="0" lvl="0" marL="0" rtl="0" algn="l">
              <a:lnSpc>
                <a:spcPct val="100000"/>
              </a:lnSpc>
              <a:spcBef>
                <a:spcPts val="0"/>
              </a:spcBef>
              <a:spcAft>
                <a:spcPts val="0"/>
              </a:spcAft>
              <a:buSzPts val="1100"/>
              <a:buNone/>
            </a:pPr>
            <a:r>
              <a:rPr lang="en"/>
              <a:t>–Could provide discussion/reflection on how individuals will put the vision into practice.</a:t>
            </a:r>
            <a:endParaRPr/>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Ideal Practice/SY24-25 Goal: the vision is developed collaboratively with the teachers and even students providing input. </a:t>
            </a:r>
            <a:endParaRPr/>
          </a:p>
          <a:p>
            <a:pPr indent="0" lvl="0" marL="0" rtl="0" algn="l">
              <a:lnSpc>
                <a:spcPct val="100000"/>
              </a:lnSpc>
              <a:spcBef>
                <a:spcPts val="0"/>
              </a:spcBef>
              <a:spcAft>
                <a:spcPts val="0"/>
              </a:spcAft>
              <a:buSzPts val="1100"/>
              <a:buNone/>
            </a:pPr>
            <a:r>
              <a:t/>
            </a:r>
            <a:endParaRPr/>
          </a:p>
        </p:txBody>
      </p:sp>
      <p:sp>
        <p:nvSpPr>
          <p:cNvPr id="223" name="Google Shape;223;g30a3f83c111_0_571:notes"/>
          <p:cNvSpPr txBox="1"/>
          <p:nvPr>
            <p:ph idx="12" type="sldNum"/>
          </p:nvPr>
        </p:nvSpPr>
        <p:spPr>
          <a:xfrm>
            <a:off x="3884612" y="8684926"/>
            <a:ext cx="2971800" cy="45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jp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2.jpg"/><Relationship Id="rId4" Type="http://schemas.openxmlformats.org/officeDocument/2006/relationships/image" Target="../media/image14.jpg"/><Relationship Id="rId5" Type="http://schemas.openxmlformats.org/officeDocument/2006/relationships/image" Target="../media/image10.jpg"/><Relationship Id="rId6" Type="http://schemas.openxmlformats.org/officeDocument/2006/relationships/image" Target="../media/image15.jpg"/><Relationship Id="rId7"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20.jpg"/><Relationship Id="rId6" Type="http://schemas.openxmlformats.org/officeDocument/2006/relationships/image" Target="../media/image23.jpg"/><Relationship Id="rId7" Type="http://schemas.openxmlformats.org/officeDocument/2006/relationships/image" Target="../media/image19.jpg"/><Relationship Id="rId8" Type="http://schemas.openxmlformats.org/officeDocument/2006/relationships/image" Target="../media/image2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icture orange 1">
  <p:cSld name="Divider picture orange_1">
    <p:spTree>
      <p:nvGrpSpPr>
        <p:cNvPr id="9" name="Shape 9"/>
        <p:cNvGrpSpPr/>
        <p:nvPr/>
      </p:nvGrpSpPr>
      <p:grpSpPr>
        <a:xfrm>
          <a:off x="0" y="0"/>
          <a:ext cx="0" cy="0"/>
          <a:chOff x="0" y="0"/>
          <a:chExt cx="0" cy="0"/>
        </a:xfrm>
      </p:grpSpPr>
      <p:sp>
        <p:nvSpPr>
          <p:cNvPr id="10" name="Google Shape;10;g25b44608bde_0_6180"/>
          <p:cNvSpPr/>
          <p:nvPr>
            <p:ph idx="2" type="pic"/>
          </p:nvPr>
        </p:nvSpPr>
        <p:spPr>
          <a:xfrm>
            <a:off x="0" y="0"/>
            <a:ext cx="9144000" cy="5143500"/>
          </a:xfrm>
          <a:prstGeom prst="rect">
            <a:avLst/>
          </a:prstGeom>
          <a:noFill/>
          <a:ln>
            <a:noFill/>
          </a:ln>
        </p:spPr>
      </p:sp>
      <p:sp>
        <p:nvSpPr>
          <p:cNvPr id="11" name="Google Shape;11;g25b44608bde_0_6180"/>
          <p:cNvSpPr txBox="1"/>
          <p:nvPr>
            <p:ph idx="10" type="dt"/>
          </p:nvPr>
        </p:nvSpPr>
        <p:spPr>
          <a:xfrm>
            <a:off x="468191"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 name="Google Shape;12;g25b44608bde_0_61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g25b44608bde_0_6180"/>
          <p:cNvSpPr txBox="1"/>
          <p:nvPr>
            <p:ph idx="12" type="sldNum"/>
          </p:nvPr>
        </p:nvSpPr>
        <p:spPr>
          <a:xfrm>
            <a:off x="6987686"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g25b44608bde_0_6180"/>
          <p:cNvSpPr txBox="1"/>
          <p:nvPr>
            <p:ph idx="1" type="body"/>
          </p:nvPr>
        </p:nvSpPr>
        <p:spPr>
          <a:xfrm>
            <a:off x="0" y="3738563"/>
            <a:ext cx="9144000" cy="1028700"/>
          </a:xfrm>
          <a:prstGeom prst="rect">
            <a:avLst/>
          </a:prstGeom>
          <a:solidFill>
            <a:schemeClr val="accent3">
              <a:alpha val="80000"/>
            </a:schemeClr>
          </a:solidFill>
          <a:ln>
            <a:noFill/>
          </a:ln>
        </p:spPr>
        <p:txBody>
          <a:bodyPr anchorCtr="0" anchor="ctr" bIns="0" lIns="445775" spcFirstLastPara="1" rIns="0" wrap="square" tIns="0">
            <a:noAutofit/>
          </a:bodyPr>
          <a:lstStyle>
            <a:lvl1pPr indent="-488950" lvl="0" marL="457200" algn="l">
              <a:lnSpc>
                <a:spcPct val="100000"/>
              </a:lnSpc>
              <a:spcBef>
                <a:spcPts val="0"/>
              </a:spcBef>
              <a:spcAft>
                <a:spcPts val="0"/>
              </a:spcAft>
              <a:buClr>
                <a:schemeClr val="lt1"/>
              </a:buClr>
              <a:buSzPts val="4100"/>
              <a:buChar char="●"/>
              <a:defRPr b="1" sz="4100">
                <a:solidFill>
                  <a:schemeClr val="lt1"/>
                </a:solidFill>
              </a:defRPr>
            </a:lvl1pPr>
            <a:lvl2pPr indent="-317500" lvl="1" marL="914400" algn="l">
              <a:lnSpc>
                <a:spcPct val="100000"/>
              </a:lnSpc>
              <a:spcBef>
                <a:spcPts val="1200"/>
              </a:spcBef>
              <a:spcAft>
                <a:spcPts val="0"/>
              </a:spcAft>
              <a:buSzPts val="1400"/>
              <a:buChar char="○"/>
              <a:defRPr/>
            </a:lvl2pPr>
            <a:lvl3pPr indent="-317500" lvl="2" marL="1371600" algn="l">
              <a:lnSpc>
                <a:spcPct val="100000"/>
              </a:lnSpc>
              <a:spcBef>
                <a:spcPts val="1200"/>
              </a:spcBef>
              <a:spcAft>
                <a:spcPts val="0"/>
              </a:spcAft>
              <a:buSzPts val="1400"/>
              <a:buChar char="■"/>
              <a:defRPr/>
            </a:lvl3pPr>
            <a:lvl4pPr indent="-317500" lvl="3" marL="1828800" algn="l">
              <a:lnSpc>
                <a:spcPct val="100000"/>
              </a:lnSpc>
              <a:spcBef>
                <a:spcPts val="1200"/>
              </a:spcBef>
              <a:spcAft>
                <a:spcPts val="0"/>
              </a:spcAft>
              <a:buSzPts val="1400"/>
              <a:buChar char="●"/>
              <a:defRPr/>
            </a:lvl4pPr>
            <a:lvl5pPr indent="-317500" lvl="4" marL="2286000" algn="l">
              <a:lnSpc>
                <a:spcPct val="100000"/>
              </a:lnSpc>
              <a:spcBef>
                <a:spcPts val="1200"/>
              </a:spcBef>
              <a:spcAft>
                <a:spcPts val="0"/>
              </a:spcAft>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BSA logo left">
  <p:cSld name="Text with PBSA logo left">
    <p:spTree>
      <p:nvGrpSpPr>
        <p:cNvPr id="49" name="Shape 49"/>
        <p:cNvGrpSpPr/>
        <p:nvPr/>
      </p:nvGrpSpPr>
      <p:grpSpPr>
        <a:xfrm>
          <a:off x="0" y="0"/>
          <a:ext cx="0" cy="0"/>
          <a:chOff x="0" y="0"/>
          <a:chExt cx="0" cy="0"/>
        </a:xfrm>
      </p:grpSpPr>
      <p:pic>
        <p:nvPicPr>
          <p:cNvPr descr="A close up of a logo&#10;&#10;Description automatically generated" id="50" name="Google Shape;50;g25b44608bde_0_6197"/>
          <p:cNvPicPr preferRelativeResize="0"/>
          <p:nvPr/>
        </p:nvPicPr>
        <p:blipFill rotWithShape="1">
          <a:blip r:embed="rId2">
            <a:alphaModFix amt="50000"/>
          </a:blip>
          <a:srcRect b="0" l="50000" r="-10" t="0"/>
          <a:stretch/>
        </p:blipFill>
        <p:spPr>
          <a:xfrm>
            <a:off x="0" y="417910"/>
            <a:ext cx="2355778" cy="4306825"/>
          </a:xfrm>
          <a:prstGeom prst="rect">
            <a:avLst/>
          </a:prstGeom>
          <a:noFill/>
          <a:ln>
            <a:noFill/>
          </a:ln>
        </p:spPr>
      </p:pic>
      <p:sp>
        <p:nvSpPr>
          <p:cNvPr id="51" name="Google Shape;51;g25b44608bde_0_6197"/>
          <p:cNvSpPr txBox="1"/>
          <p:nvPr>
            <p:ph idx="1" type="body"/>
          </p:nvPr>
        </p:nvSpPr>
        <p:spPr>
          <a:xfrm>
            <a:off x="2457867" y="1369219"/>
            <a:ext cx="6216000" cy="3263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1"/>
              </a:buClr>
              <a:buSzPts val="1400"/>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o"/>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 name="Google Shape;52;g25b44608bde_0_6197"/>
          <p:cNvSpPr txBox="1"/>
          <p:nvPr>
            <p:ph idx="10" type="dt"/>
          </p:nvPr>
        </p:nvSpPr>
        <p:spPr>
          <a:xfrm>
            <a:off x="468191"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g25b44608bde_0_61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g25b44608bde_0_6197"/>
          <p:cNvSpPr txBox="1"/>
          <p:nvPr>
            <p:ph idx="12" type="sldNum"/>
          </p:nvPr>
        </p:nvSpPr>
        <p:spPr>
          <a:xfrm>
            <a:off x="6987686"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5"/>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g25b44608bde_0_6197"/>
          <p:cNvSpPr txBox="1"/>
          <p:nvPr>
            <p:ph type="title"/>
          </p:nvPr>
        </p:nvSpPr>
        <p:spPr>
          <a:xfrm>
            <a:off x="2457868" y="465076"/>
            <a:ext cx="6216000" cy="353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accen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descr="A close up of a logo&#10;&#10;Description automatically generated" id="56" name="Google Shape;56;g25b44608bde_0_6197"/>
          <p:cNvPicPr preferRelativeResize="0"/>
          <p:nvPr/>
        </p:nvPicPr>
        <p:blipFill rotWithShape="1">
          <a:blip r:embed="rId3">
            <a:alphaModFix/>
          </a:blip>
          <a:srcRect b="0" l="0" r="0" t="0"/>
          <a:stretch/>
        </p:blipFill>
        <p:spPr>
          <a:xfrm>
            <a:off x="7914722" y="4632722"/>
            <a:ext cx="1150144" cy="47386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g25b44608bde_0_61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 name="Google Shape;59;g25b44608bde_0_61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0" name="Shape 60"/>
        <p:cNvGrpSpPr/>
        <p:nvPr/>
      </p:nvGrpSpPr>
      <p:grpSpPr>
        <a:xfrm>
          <a:off x="0" y="0"/>
          <a:ext cx="0" cy="0"/>
          <a:chOff x="0" y="0"/>
          <a:chExt cx="0" cy="0"/>
        </a:xfrm>
      </p:grpSpPr>
      <p:sp>
        <p:nvSpPr>
          <p:cNvPr id="61" name="Google Shape;61;g25b44608bde_0_615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2" name="Google Shape;62;g25b44608bde_0_615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3" name="Google Shape;63;g25b44608bde_0_6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sp>
        <p:nvSpPr>
          <p:cNvPr id="65" name="Google Shape;65;g25b44608bde_0_61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6" name="Google Shape;66;g25b44608bde_0_6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 name="Shape 67"/>
        <p:cNvGrpSpPr/>
        <p:nvPr/>
      </p:nvGrpSpPr>
      <p:grpSpPr>
        <a:xfrm>
          <a:off x="0" y="0"/>
          <a:ext cx="0" cy="0"/>
          <a:chOff x="0" y="0"/>
          <a:chExt cx="0" cy="0"/>
        </a:xfrm>
      </p:grpSpPr>
      <p:sp>
        <p:nvSpPr>
          <p:cNvPr id="68" name="Google Shape;68;g25b44608bde_0_61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25b44608bde_0_616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0" name="Google Shape;70;g25b44608bde_0_616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1" name="Google Shape;71;g25b44608bde_0_616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 name="Google Shape;72;g25b44608bde_0_6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 name="Shape 73"/>
        <p:cNvGrpSpPr/>
        <p:nvPr/>
      </p:nvGrpSpPr>
      <p:grpSpPr>
        <a:xfrm>
          <a:off x="0" y="0"/>
          <a:ext cx="0" cy="0"/>
          <a:chOff x="0" y="0"/>
          <a:chExt cx="0" cy="0"/>
        </a:xfrm>
      </p:grpSpPr>
      <p:sp>
        <p:nvSpPr>
          <p:cNvPr id="74" name="Google Shape;74;g25b44608bde_0_617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75" name="Google Shape;75;g25b44608bde_0_61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 name="Shape 76"/>
        <p:cNvGrpSpPr/>
        <p:nvPr/>
      </p:nvGrpSpPr>
      <p:grpSpPr>
        <a:xfrm>
          <a:off x="0" y="0"/>
          <a:ext cx="0" cy="0"/>
          <a:chOff x="0" y="0"/>
          <a:chExt cx="0" cy="0"/>
        </a:xfrm>
      </p:grpSpPr>
      <p:sp>
        <p:nvSpPr>
          <p:cNvPr id="77" name="Google Shape;77;g25b44608bde_0_617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8" name="Google Shape;78;g25b44608bde_0_617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9" name="Google Shape;79;g25b44608bde_0_61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age 1">
  <p:cSld name="End page 1">
    <p:spTree>
      <p:nvGrpSpPr>
        <p:cNvPr id="80" name="Shape 80"/>
        <p:cNvGrpSpPr/>
        <p:nvPr/>
      </p:nvGrpSpPr>
      <p:grpSpPr>
        <a:xfrm>
          <a:off x="0" y="0"/>
          <a:ext cx="0" cy="0"/>
          <a:chOff x="0" y="0"/>
          <a:chExt cx="0" cy="0"/>
        </a:xfrm>
      </p:grpSpPr>
      <p:pic>
        <p:nvPicPr>
          <p:cNvPr descr="A close up of a logo&#10;&#10;Description automatically generated" id="81" name="Google Shape;81;g2788dab1f13_0_458"/>
          <p:cNvPicPr preferRelativeResize="0"/>
          <p:nvPr/>
        </p:nvPicPr>
        <p:blipFill rotWithShape="1">
          <a:blip r:embed="rId2">
            <a:alphaModFix/>
          </a:blip>
          <a:srcRect b="0" l="0" r="0" t="0"/>
          <a:stretch/>
        </p:blipFill>
        <p:spPr>
          <a:xfrm>
            <a:off x="2537222" y="775097"/>
            <a:ext cx="4069557" cy="359330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g30a3f83c111_0_34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8" name="Google Shape;88;g30a3f83c111_0_34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9" name="Google Shape;89;g30a3f83c111_0_346"/>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g30a3f83c111_0_346"/>
          <p:cNvSpPr/>
          <p:nvPr/>
        </p:nvSpPr>
        <p:spPr>
          <a:xfrm>
            <a:off x="124975" y="4712800"/>
            <a:ext cx="1100836" cy="324002"/>
          </a:xfrm>
          <a:custGeom>
            <a:rect b="b" l="l" r="r" t="t"/>
            <a:pathLst>
              <a:path extrusionOk="0" h="810006" w="2752090">
                <a:moveTo>
                  <a:pt x="0" y="0"/>
                </a:moveTo>
                <a:lnTo>
                  <a:pt x="2752090" y="0"/>
                </a:lnTo>
                <a:lnTo>
                  <a:pt x="2752090" y="810006"/>
                </a:lnTo>
                <a:lnTo>
                  <a:pt x="0" y="810006"/>
                </a:lnTo>
                <a:lnTo>
                  <a:pt x="0" y="0"/>
                </a:lnTo>
                <a:close/>
              </a:path>
            </a:pathLst>
          </a:custGeom>
          <a:blipFill rotWithShape="1">
            <a:blip r:embed="rId2">
              <a:alphaModFix/>
            </a:blip>
            <a:stretch>
              <a:fillRect b="-10" l="-39" r="-2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1" name="Shape 91"/>
        <p:cNvGrpSpPr/>
        <p:nvPr/>
      </p:nvGrpSpPr>
      <p:grpSpPr>
        <a:xfrm>
          <a:off x="0" y="0"/>
          <a:ext cx="0" cy="0"/>
          <a:chOff x="0" y="0"/>
          <a:chExt cx="0" cy="0"/>
        </a:xfrm>
      </p:grpSpPr>
      <p:sp>
        <p:nvSpPr>
          <p:cNvPr id="92" name="Google Shape;92;g30a3f83c111_0_351"/>
          <p:cNvSpPr txBox="1"/>
          <p:nvPr>
            <p:ph type="title"/>
          </p:nvPr>
        </p:nvSpPr>
        <p:spPr>
          <a:xfrm>
            <a:off x="261300" y="133800"/>
            <a:ext cx="8520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g30a3f83c111_0_351"/>
          <p:cNvSpPr txBox="1"/>
          <p:nvPr>
            <p:ph idx="1" type="body"/>
          </p:nvPr>
        </p:nvSpPr>
        <p:spPr>
          <a:xfrm>
            <a:off x="261300" y="1097638"/>
            <a:ext cx="85206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4" name="Google Shape;94;g30a3f83c111_0_351"/>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95" name="Google Shape;95;g30a3f83c111_0_351"/>
          <p:cNvCxnSpPr/>
          <p:nvPr/>
        </p:nvCxnSpPr>
        <p:spPr>
          <a:xfrm>
            <a:off x="-3600" y="872250"/>
            <a:ext cx="9149700" cy="0"/>
          </a:xfrm>
          <a:prstGeom prst="straightConnector1">
            <a:avLst/>
          </a:prstGeom>
          <a:noFill/>
          <a:ln cap="flat" cmpd="sng" w="28575">
            <a:solidFill>
              <a:srgbClr val="595959"/>
            </a:solidFill>
            <a:prstDash val="solid"/>
            <a:round/>
            <a:headEnd len="med" w="med" type="none"/>
            <a:tailEnd len="med" w="med" type="none"/>
          </a:ln>
        </p:spPr>
      </p:cxnSp>
      <p:sp>
        <p:nvSpPr>
          <p:cNvPr id="96" name="Google Shape;96;g30a3f83c111_0_351"/>
          <p:cNvSpPr/>
          <p:nvPr/>
        </p:nvSpPr>
        <p:spPr>
          <a:xfrm>
            <a:off x="96350" y="4808651"/>
            <a:ext cx="866908" cy="255152"/>
          </a:xfrm>
          <a:custGeom>
            <a:rect b="b" l="l" r="r" t="t"/>
            <a:pathLst>
              <a:path extrusionOk="0" h="810006" w="2752090">
                <a:moveTo>
                  <a:pt x="0" y="0"/>
                </a:moveTo>
                <a:lnTo>
                  <a:pt x="2752090" y="0"/>
                </a:lnTo>
                <a:lnTo>
                  <a:pt x="2752090" y="810006"/>
                </a:lnTo>
                <a:lnTo>
                  <a:pt x="0" y="810006"/>
                </a:lnTo>
                <a:lnTo>
                  <a:pt x="0" y="0"/>
                </a:lnTo>
                <a:close/>
              </a:path>
            </a:pathLst>
          </a:custGeom>
          <a:blipFill rotWithShape="1">
            <a:blip r:embed="rId2">
              <a:alphaModFix/>
            </a:blip>
            <a:stretch>
              <a:fillRect b="-10" l="-39" r="-2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 name="Shape 15"/>
        <p:cNvGrpSpPr/>
        <p:nvPr/>
      </p:nvGrpSpPr>
      <p:grpSpPr>
        <a:xfrm>
          <a:off x="0" y="0"/>
          <a:ext cx="0" cy="0"/>
          <a:chOff x="0" y="0"/>
          <a:chExt cx="0" cy="0"/>
        </a:xfrm>
      </p:grpSpPr>
      <p:sp>
        <p:nvSpPr>
          <p:cNvPr id="16" name="Google Shape;16;g25b44608bde_0_61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g25b44608bde_0_615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 name="Google Shape;18;g25b44608bde_0_615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 name="Google Shape;19;g25b44608bde_0_6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 name="Shape 97"/>
        <p:cNvGrpSpPr/>
        <p:nvPr/>
      </p:nvGrpSpPr>
      <p:grpSpPr>
        <a:xfrm>
          <a:off x="0" y="0"/>
          <a:ext cx="0" cy="0"/>
          <a:chOff x="0" y="0"/>
          <a:chExt cx="0" cy="0"/>
        </a:xfrm>
      </p:grpSpPr>
      <p:sp>
        <p:nvSpPr>
          <p:cNvPr id="98" name="Google Shape;98;g30a3f83c111_0_357"/>
          <p:cNvSpPr txBox="1"/>
          <p:nvPr>
            <p:ph idx="1" type="subTitle"/>
          </p:nvPr>
        </p:nvSpPr>
        <p:spPr>
          <a:xfrm>
            <a:off x="265500" y="2813550"/>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9" name="Google Shape;99;g30a3f83c111_0_357"/>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g30a3f83c111_0_357"/>
          <p:cNvSpPr/>
          <p:nvPr/>
        </p:nvSpPr>
        <p:spPr>
          <a:xfrm>
            <a:off x="937524" y="1184326"/>
            <a:ext cx="2701150" cy="1419331"/>
          </a:xfrm>
          <a:custGeom>
            <a:rect b="b" l="l" r="r" t="t"/>
            <a:pathLst>
              <a:path extrusionOk="0" h="3019854" w="5747127">
                <a:moveTo>
                  <a:pt x="0" y="0"/>
                </a:moveTo>
                <a:lnTo>
                  <a:pt x="5747127" y="0"/>
                </a:lnTo>
                <a:lnTo>
                  <a:pt x="5747127" y="3019854"/>
                </a:lnTo>
                <a:lnTo>
                  <a:pt x="0" y="301985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g30a3f83c111_0_357"/>
          <p:cNvSpPr/>
          <p:nvPr/>
        </p:nvSpPr>
        <p:spPr>
          <a:xfrm>
            <a:off x="4337024" y="0"/>
            <a:ext cx="4822108" cy="5143500"/>
          </a:xfrm>
          <a:custGeom>
            <a:rect b="b" l="l" r="r" t="t"/>
            <a:pathLst>
              <a:path extrusionOk="0" h="13716000" w="13488415">
                <a:moveTo>
                  <a:pt x="0" y="0"/>
                </a:moveTo>
                <a:lnTo>
                  <a:pt x="13488415" y="0"/>
                </a:lnTo>
                <a:lnTo>
                  <a:pt x="13488415" y="13716000"/>
                </a:lnTo>
                <a:lnTo>
                  <a:pt x="0" y="13716000"/>
                </a:lnTo>
                <a:lnTo>
                  <a:pt x="0" y="0"/>
                </a:lnTo>
                <a:close/>
              </a:path>
            </a:pathLst>
          </a:custGeom>
          <a:blipFill rotWithShape="1">
            <a:blip r:embed="rId3">
              <a:alphaModFix/>
            </a:blip>
            <a:stretch>
              <a:fillRect b="0" l="-26198" r="-26198" t="0"/>
            </a:stretch>
          </a:blip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g30a3f83c111_0_362"/>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4" name="Google Shape;104;g30a3f83c111_0_362"/>
          <p:cNvSpPr/>
          <p:nvPr/>
        </p:nvSpPr>
        <p:spPr>
          <a:xfrm>
            <a:off x="-32400" y="-28775"/>
            <a:ext cx="9235425" cy="5194934"/>
          </a:xfrm>
          <a:custGeom>
            <a:rect b="b" l="l" r="r" t="t"/>
            <a:pathLst>
              <a:path extrusionOk="0" h="10286998" w="18287970">
                <a:moveTo>
                  <a:pt x="0" y="0"/>
                </a:moveTo>
                <a:lnTo>
                  <a:pt x="18287970" y="0"/>
                </a:lnTo>
                <a:lnTo>
                  <a:pt x="18287970" y="10286999"/>
                </a:lnTo>
                <a:lnTo>
                  <a:pt x="0" y="10286999"/>
                </a:lnTo>
                <a:lnTo>
                  <a:pt x="0" y="0"/>
                </a:lnTo>
                <a:close/>
              </a:path>
            </a:pathLst>
          </a:custGeom>
          <a:blipFill rotWithShape="1">
            <a:blip r:embed="rId2">
              <a:alphaModFix/>
            </a:blip>
            <a:stretch>
              <a:fillRect b="-18659" l="0" r="-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g30a3f83c111_0_365"/>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descr="A group of people sitting at a table using a computer  Description automatically generated" id="107" name="Google Shape;107;g30a3f83c111_0_365"/>
          <p:cNvSpPr/>
          <p:nvPr/>
        </p:nvSpPr>
        <p:spPr>
          <a:xfrm>
            <a:off x="-28774" y="-23849"/>
            <a:ext cx="9235425" cy="5194934"/>
          </a:xfrm>
          <a:custGeom>
            <a:rect b="b" l="l" r="r" t="t"/>
            <a:pathLst>
              <a:path extrusionOk="0" h="10286998" w="18287970">
                <a:moveTo>
                  <a:pt x="0" y="0"/>
                </a:moveTo>
                <a:lnTo>
                  <a:pt x="18287970" y="0"/>
                </a:lnTo>
                <a:lnTo>
                  <a:pt x="18287970" y="10286999"/>
                </a:lnTo>
                <a:lnTo>
                  <a:pt x="0" y="10286999"/>
                </a:lnTo>
                <a:lnTo>
                  <a:pt x="0" y="0"/>
                </a:lnTo>
                <a:close/>
              </a:path>
            </a:pathLst>
          </a:custGeom>
          <a:blipFill rotWithShape="1">
            <a:blip r:embed="rId2">
              <a:alphaModFix/>
            </a:blip>
            <a:stretch>
              <a:fillRect b="-18599" l="0" r="-19" t="-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sp>
        <p:nvSpPr>
          <p:cNvPr id="109" name="Google Shape;109;g30a3f83c111_0_368"/>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g30a3f83c111_0_368"/>
          <p:cNvSpPr/>
          <p:nvPr/>
        </p:nvSpPr>
        <p:spPr>
          <a:xfrm>
            <a:off x="0" y="0"/>
            <a:ext cx="9133816" cy="2945262"/>
          </a:xfrm>
          <a:custGeom>
            <a:rect b="b" l="l" r="r" t="t"/>
            <a:pathLst>
              <a:path extrusionOk="0" h="6233358" w="19433650">
                <a:moveTo>
                  <a:pt x="0" y="0"/>
                </a:moveTo>
                <a:lnTo>
                  <a:pt x="19433650" y="0"/>
                </a:lnTo>
                <a:lnTo>
                  <a:pt x="19433650" y="6233358"/>
                </a:lnTo>
                <a:lnTo>
                  <a:pt x="0" y="6233358"/>
                </a:lnTo>
                <a:lnTo>
                  <a:pt x="0" y="0"/>
                </a:lnTo>
                <a:close/>
              </a:path>
            </a:pathLst>
          </a:custGeom>
          <a:blipFill rotWithShape="1">
            <a:blip r:embed="rId2">
              <a:alphaModFix/>
            </a:blip>
            <a:stretch>
              <a:fillRect b="-91245" l="0" r="0" t="-16589"/>
            </a:stretch>
          </a:blip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 name="Google Shape;111;g30a3f83c111_0_368"/>
          <p:cNvSpPr txBox="1"/>
          <p:nvPr>
            <p:ph type="title"/>
          </p:nvPr>
        </p:nvSpPr>
        <p:spPr>
          <a:xfrm>
            <a:off x="106550" y="300610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E86025"/>
              </a:buClr>
              <a:buSzPts val="2600"/>
              <a:buFont typeface="Calibri"/>
              <a:buNone/>
              <a:defRPr sz="2600">
                <a:solidFill>
                  <a:srgbClr val="E86025"/>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2" name="Google Shape;112;g30a3f83c111_0_368"/>
          <p:cNvSpPr/>
          <p:nvPr/>
        </p:nvSpPr>
        <p:spPr>
          <a:xfrm>
            <a:off x="124975" y="4712800"/>
            <a:ext cx="1100836" cy="324002"/>
          </a:xfrm>
          <a:custGeom>
            <a:rect b="b" l="l" r="r" t="t"/>
            <a:pathLst>
              <a:path extrusionOk="0" h="810006" w="2752090">
                <a:moveTo>
                  <a:pt x="0" y="0"/>
                </a:moveTo>
                <a:lnTo>
                  <a:pt x="2752090" y="0"/>
                </a:lnTo>
                <a:lnTo>
                  <a:pt x="2752090" y="810006"/>
                </a:lnTo>
                <a:lnTo>
                  <a:pt x="0" y="810006"/>
                </a:lnTo>
                <a:lnTo>
                  <a:pt x="0" y="0"/>
                </a:lnTo>
                <a:close/>
              </a:path>
            </a:pathLst>
          </a:custGeom>
          <a:blipFill rotWithShape="1">
            <a:blip r:embed="rId3">
              <a:alphaModFix/>
            </a:blip>
            <a:stretch>
              <a:fillRect b="-10" l="-39" r="-2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3" name="Shape 113"/>
        <p:cNvGrpSpPr/>
        <p:nvPr/>
      </p:nvGrpSpPr>
      <p:grpSpPr>
        <a:xfrm>
          <a:off x="0" y="0"/>
          <a:ext cx="0" cy="0"/>
          <a:chOff x="0" y="0"/>
          <a:chExt cx="0" cy="0"/>
        </a:xfrm>
      </p:grpSpPr>
      <p:sp>
        <p:nvSpPr>
          <p:cNvPr id="114" name="Google Shape;114;g30a3f83c111_0_373"/>
          <p:cNvSpPr txBox="1"/>
          <p:nvPr>
            <p:ph type="title"/>
          </p:nvPr>
        </p:nvSpPr>
        <p:spPr>
          <a:xfrm>
            <a:off x="156950" y="13380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 name="Google Shape;115;g30a3f83c111_0_373"/>
          <p:cNvSpPr/>
          <p:nvPr/>
        </p:nvSpPr>
        <p:spPr>
          <a:xfrm>
            <a:off x="0" y="2970810"/>
            <a:ext cx="3519488" cy="2162985"/>
          </a:xfrm>
          <a:custGeom>
            <a:rect b="b" l="l" r="r" t="t"/>
            <a:pathLst>
              <a:path extrusionOk="0" h="5767959" w="9385300">
                <a:moveTo>
                  <a:pt x="0" y="0"/>
                </a:moveTo>
                <a:lnTo>
                  <a:pt x="9385300" y="0"/>
                </a:lnTo>
                <a:lnTo>
                  <a:pt x="9385300" y="5767959"/>
                </a:lnTo>
                <a:lnTo>
                  <a:pt x="0" y="5767959"/>
                </a:lnTo>
                <a:lnTo>
                  <a:pt x="0" y="0"/>
                </a:lnTo>
                <a:close/>
              </a:path>
            </a:pathLst>
          </a:custGeom>
          <a:blipFill rotWithShape="1">
            <a:blip r:embed="rId2">
              <a:alphaModFix/>
            </a:blip>
            <a:stretch>
              <a:fillRect b="-4289" l="0" r="0" t="-427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 name="Google Shape;116;g30a3f83c111_0_373"/>
          <p:cNvSpPr/>
          <p:nvPr/>
        </p:nvSpPr>
        <p:spPr>
          <a:xfrm>
            <a:off x="3705424" y="2970810"/>
            <a:ext cx="2743152" cy="2162985"/>
          </a:xfrm>
          <a:custGeom>
            <a:rect b="b" l="l" r="r" t="t"/>
            <a:pathLst>
              <a:path extrusionOk="0" h="5767959" w="7315073">
                <a:moveTo>
                  <a:pt x="0" y="0"/>
                </a:moveTo>
                <a:lnTo>
                  <a:pt x="7315073" y="0"/>
                </a:lnTo>
                <a:lnTo>
                  <a:pt x="7315073" y="5767959"/>
                </a:lnTo>
                <a:lnTo>
                  <a:pt x="0" y="5767959"/>
                </a:lnTo>
                <a:lnTo>
                  <a:pt x="0" y="0"/>
                </a:lnTo>
                <a:close/>
              </a:path>
            </a:pathLst>
          </a:custGeom>
          <a:blipFill rotWithShape="1">
            <a:blip r:embed="rId3">
              <a:alphaModFix/>
            </a:blip>
            <a:stretch>
              <a:fillRect b="-45117" l="0" r="0" t="-4510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 name="Google Shape;117;g30a3f83c111_0_373"/>
          <p:cNvSpPr/>
          <p:nvPr/>
        </p:nvSpPr>
        <p:spPr>
          <a:xfrm>
            <a:off x="0" y="-1"/>
            <a:ext cx="2367343" cy="2808827"/>
          </a:xfrm>
          <a:custGeom>
            <a:rect b="b" l="l" r="r" t="t"/>
            <a:pathLst>
              <a:path extrusionOk="0" h="7490206" w="6312916">
                <a:moveTo>
                  <a:pt x="0" y="0"/>
                </a:moveTo>
                <a:lnTo>
                  <a:pt x="6312916" y="0"/>
                </a:lnTo>
                <a:lnTo>
                  <a:pt x="6312916" y="7490206"/>
                </a:lnTo>
                <a:lnTo>
                  <a:pt x="0" y="7490206"/>
                </a:lnTo>
                <a:lnTo>
                  <a:pt x="0" y="0"/>
                </a:lnTo>
                <a:close/>
              </a:path>
            </a:pathLst>
          </a:custGeom>
          <a:blipFill rotWithShape="1">
            <a:blip r:embed="rId4">
              <a:alphaModFix/>
            </a:blip>
            <a:stretch>
              <a:fillRect b="0" l="-38978" r="-3898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g30a3f83c111_0_373"/>
          <p:cNvSpPr/>
          <p:nvPr/>
        </p:nvSpPr>
        <p:spPr>
          <a:xfrm>
            <a:off x="4624860" y="-1"/>
            <a:ext cx="1820704" cy="2808827"/>
          </a:xfrm>
          <a:custGeom>
            <a:rect b="b" l="l" r="r" t="t"/>
            <a:pathLst>
              <a:path extrusionOk="0" h="7490206" w="4855210">
                <a:moveTo>
                  <a:pt x="0" y="0"/>
                </a:moveTo>
                <a:lnTo>
                  <a:pt x="4855210" y="0"/>
                </a:lnTo>
                <a:lnTo>
                  <a:pt x="4855210" y="7490206"/>
                </a:lnTo>
                <a:lnTo>
                  <a:pt x="0" y="7490206"/>
                </a:lnTo>
                <a:lnTo>
                  <a:pt x="0" y="0"/>
                </a:lnTo>
                <a:close/>
              </a:path>
            </a:pathLst>
          </a:custGeom>
          <a:blipFill rotWithShape="1">
            <a:blip r:embed="rId5">
              <a:alphaModFix/>
            </a:blip>
            <a:stretch>
              <a:fillRect b="0" l="-1469" r="-14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g30a3f83c111_0_373"/>
          <p:cNvSpPr/>
          <p:nvPr/>
        </p:nvSpPr>
        <p:spPr>
          <a:xfrm>
            <a:off x="6639033" y="-1"/>
            <a:ext cx="2570321" cy="5143500"/>
          </a:xfrm>
          <a:custGeom>
            <a:rect b="b" l="l" r="r" t="t"/>
            <a:pathLst>
              <a:path extrusionOk="0" h="13716000" w="6854190">
                <a:moveTo>
                  <a:pt x="0" y="0"/>
                </a:moveTo>
                <a:lnTo>
                  <a:pt x="6854190" y="0"/>
                </a:lnTo>
                <a:lnTo>
                  <a:pt x="6854190" y="13716000"/>
                </a:lnTo>
                <a:lnTo>
                  <a:pt x="0" y="13716000"/>
                </a:lnTo>
                <a:lnTo>
                  <a:pt x="0" y="0"/>
                </a:lnTo>
                <a:close/>
              </a:path>
            </a:pathLst>
          </a:custGeom>
          <a:blipFill rotWithShape="1">
            <a:blip r:embed="rId6">
              <a:alphaModFix/>
            </a:blip>
            <a:stretch>
              <a:fillRect b="0" l="-16698" r="-166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g30a3f83c111_0_373"/>
          <p:cNvSpPr/>
          <p:nvPr/>
        </p:nvSpPr>
        <p:spPr>
          <a:xfrm>
            <a:off x="2559022" y="-1"/>
            <a:ext cx="1872567" cy="2808827"/>
          </a:xfrm>
          <a:custGeom>
            <a:rect b="b" l="l" r="r" t="t"/>
            <a:pathLst>
              <a:path extrusionOk="0" h="7490206" w="4993513">
                <a:moveTo>
                  <a:pt x="0" y="0"/>
                </a:moveTo>
                <a:lnTo>
                  <a:pt x="4993513" y="0"/>
                </a:lnTo>
                <a:lnTo>
                  <a:pt x="4993513" y="7490206"/>
                </a:lnTo>
                <a:lnTo>
                  <a:pt x="0" y="7490206"/>
                </a:lnTo>
                <a:lnTo>
                  <a:pt x="0" y="0"/>
                </a:lnTo>
                <a:close/>
              </a:path>
            </a:pathLst>
          </a:custGeom>
          <a:blipFill rotWithShape="1">
            <a:blip r:embed="rId7">
              <a:alphaModFix/>
            </a:blip>
            <a:stretch>
              <a:fillRect b="0" l="-39" r="-3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g30a3f83c111_0_37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22" name="Shape 122"/>
        <p:cNvGrpSpPr/>
        <p:nvPr/>
      </p:nvGrpSpPr>
      <p:grpSpPr>
        <a:xfrm>
          <a:off x="0" y="0"/>
          <a:ext cx="0" cy="0"/>
          <a:chOff x="0" y="0"/>
          <a:chExt cx="0" cy="0"/>
        </a:xfrm>
      </p:grpSpPr>
      <p:sp>
        <p:nvSpPr>
          <p:cNvPr id="123" name="Google Shape;123;g30a3f83c111_0_382"/>
          <p:cNvSpPr txBox="1"/>
          <p:nvPr>
            <p:ph type="title"/>
          </p:nvPr>
        </p:nvSpPr>
        <p:spPr>
          <a:xfrm>
            <a:off x="156950" y="13380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4" name="Google Shape;124;g30a3f83c111_0_382"/>
          <p:cNvSpPr/>
          <p:nvPr/>
        </p:nvSpPr>
        <p:spPr>
          <a:xfrm>
            <a:off x="9553" y="2579360"/>
            <a:ext cx="1725930" cy="2588895"/>
          </a:xfrm>
          <a:custGeom>
            <a:rect b="b" l="l" r="r" t="t"/>
            <a:pathLst>
              <a:path extrusionOk="0" h="6858000" w="4572000">
                <a:moveTo>
                  <a:pt x="0" y="0"/>
                </a:moveTo>
                <a:lnTo>
                  <a:pt x="4572000" y="0"/>
                </a:lnTo>
                <a:lnTo>
                  <a:pt x="4572000" y="6858000"/>
                </a:lnTo>
                <a:lnTo>
                  <a:pt x="0" y="6858000"/>
                </a:lnTo>
                <a:lnTo>
                  <a:pt x="0" y="0"/>
                </a:lnTo>
                <a:close/>
              </a:path>
            </a:pathLst>
          </a:custGeom>
          <a:blipFill rotWithShape="1">
            <a:blip r:embed="rId2">
              <a:alphaModFix/>
            </a:blip>
            <a:stretch>
              <a:fillRect b="0" l="-39" r="-3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g30a3f83c111_0_382"/>
          <p:cNvSpPr/>
          <p:nvPr/>
        </p:nvSpPr>
        <p:spPr>
          <a:xfrm>
            <a:off x="5562210" y="0"/>
            <a:ext cx="3631788" cy="2421192"/>
          </a:xfrm>
          <a:custGeom>
            <a:rect b="b" l="l" r="r" t="t"/>
            <a:pathLst>
              <a:path extrusionOk="0" h="6413754" w="9620631">
                <a:moveTo>
                  <a:pt x="0" y="0"/>
                </a:moveTo>
                <a:lnTo>
                  <a:pt x="9620631" y="0"/>
                </a:lnTo>
                <a:lnTo>
                  <a:pt x="9620631" y="6413754"/>
                </a:lnTo>
                <a:lnTo>
                  <a:pt x="0" y="6413754"/>
                </a:lnTo>
                <a:lnTo>
                  <a:pt x="0" y="0"/>
                </a:lnTo>
                <a:close/>
              </a:path>
            </a:pathLst>
          </a:custGeom>
          <a:blipFill rotWithShape="1">
            <a:blip r:embed="rId3">
              <a:alphaModFix/>
            </a:blip>
            <a:stretch>
              <a:fillRect b="-39" l="0" r="0" t="-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g30a3f83c111_0_382"/>
          <p:cNvSpPr/>
          <p:nvPr/>
        </p:nvSpPr>
        <p:spPr>
          <a:xfrm>
            <a:off x="-1" y="0"/>
            <a:ext cx="2381016" cy="2421192"/>
          </a:xfrm>
          <a:custGeom>
            <a:rect b="b" l="l" r="r" t="t"/>
            <a:pathLst>
              <a:path extrusionOk="0" h="6413754" w="6307328">
                <a:moveTo>
                  <a:pt x="0" y="0"/>
                </a:moveTo>
                <a:lnTo>
                  <a:pt x="6307328" y="0"/>
                </a:lnTo>
                <a:lnTo>
                  <a:pt x="6307328" y="6413754"/>
                </a:lnTo>
                <a:lnTo>
                  <a:pt x="0" y="6413754"/>
                </a:lnTo>
                <a:lnTo>
                  <a:pt x="0" y="0"/>
                </a:lnTo>
                <a:close/>
              </a:path>
            </a:pathLst>
          </a:custGeom>
          <a:blipFill rotWithShape="1">
            <a:blip r:embed="rId4">
              <a:alphaModFix/>
            </a:blip>
            <a:stretch>
              <a:fillRect b="0" l="-26198" r="-261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g30a3f83c111_0_382"/>
          <p:cNvSpPr/>
          <p:nvPr/>
        </p:nvSpPr>
        <p:spPr>
          <a:xfrm>
            <a:off x="6930228" y="2579360"/>
            <a:ext cx="2258715" cy="2588895"/>
          </a:xfrm>
          <a:custGeom>
            <a:rect b="b" l="l" r="r" t="t"/>
            <a:pathLst>
              <a:path extrusionOk="0" h="6858000" w="5983351">
                <a:moveTo>
                  <a:pt x="0" y="0"/>
                </a:moveTo>
                <a:lnTo>
                  <a:pt x="5983351" y="0"/>
                </a:lnTo>
                <a:lnTo>
                  <a:pt x="5983351" y="6858000"/>
                </a:lnTo>
                <a:lnTo>
                  <a:pt x="0" y="6858000"/>
                </a:lnTo>
                <a:lnTo>
                  <a:pt x="0" y="0"/>
                </a:lnTo>
                <a:close/>
              </a:path>
            </a:pathLst>
          </a:custGeom>
          <a:blipFill rotWithShape="1">
            <a:blip r:embed="rId5">
              <a:alphaModFix/>
            </a:blip>
            <a:stretch>
              <a:fillRect b="-15438" l="0" r="0" t="-154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g30a3f83c111_0_382"/>
          <p:cNvSpPr/>
          <p:nvPr/>
        </p:nvSpPr>
        <p:spPr>
          <a:xfrm>
            <a:off x="1929607" y="2579360"/>
            <a:ext cx="2770118" cy="2588895"/>
          </a:xfrm>
          <a:custGeom>
            <a:rect b="b" l="l" r="r" t="t"/>
            <a:pathLst>
              <a:path extrusionOk="0" h="6858000" w="7338060">
                <a:moveTo>
                  <a:pt x="0" y="0"/>
                </a:moveTo>
                <a:lnTo>
                  <a:pt x="7338060" y="0"/>
                </a:lnTo>
                <a:lnTo>
                  <a:pt x="7338060" y="6858000"/>
                </a:lnTo>
                <a:lnTo>
                  <a:pt x="0" y="6858000"/>
                </a:lnTo>
                <a:lnTo>
                  <a:pt x="0" y="0"/>
                </a:lnTo>
                <a:close/>
              </a:path>
            </a:pathLst>
          </a:custGeom>
          <a:blipFill rotWithShape="1">
            <a:blip r:embed="rId6">
              <a:alphaModFix/>
            </a:blip>
            <a:stretch>
              <a:fillRect b="0" l="-20088" r="-2009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g30a3f83c111_0_382"/>
          <p:cNvSpPr/>
          <p:nvPr/>
        </p:nvSpPr>
        <p:spPr>
          <a:xfrm>
            <a:off x="2582474" y="0"/>
            <a:ext cx="2802383" cy="2421192"/>
          </a:xfrm>
          <a:custGeom>
            <a:rect b="b" l="l" r="r" t="t"/>
            <a:pathLst>
              <a:path extrusionOk="0" h="6413754" w="7423531">
                <a:moveTo>
                  <a:pt x="0" y="0"/>
                </a:moveTo>
                <a:lnTo>
                  <a:pt x="7423531" y="0"/>
                </a:lnTo>
                <a:lnTo>
                  <a:pt x="7423531" y="6413754"/>
                </a:lnTo>
                <a:lnTo>
                  <a:pt x="0" y="6413754"/>
                </a:lnTo>
                <a:lnTo>
                  <a:pt x="0" y="0"/>
                </a:lnTo>
                <a:close/>
              </a:path>
            </a:pathLst>
          </a:custGeom>
          <a:blipFill rotWithShape="1">
            <a:blip r:embed="rId7">
              <a:alphaModFix/>
            </a:blip>
            <a:stretch>
              <a:fillRect b="0" l="-14738" r="-1473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g30a3f83c111_0_382"/>
          <p:cNvSpPr/>
          <p:nvPr/>
        </p:nvSpPr>
        <p:spPr>
          <a:xfrm>
            <a:off x="4903411" y="2579360"/>
            <a:ext cx="1852930" cy="2588895"/>
          </a:xfrm>
          <a:custGeom>
            <a:rect b="b" l="l" r="r" t="t"/>
            <a:pathLst>
              <a:path extrusionOk="0" h="6858000" w="4908423">
                <a:moveTo>
                  <a:pt x="0" y="0"/>
                </a:moveTo>
                <a:lnTo>
                  <a:pt x="4908423" y="0"/>
                </a:lnTo>
                <a:lnTo>
                  <a:pt x="4908423" y="6858000"/>
                </a:lnTo>
                <a:lnTo>
                  <a:pt x="0" y="6858000"/>
                </a:lnTo>
                <a:lnTo>
                  <a:pt x="0" y="0"/>
                </a:lnTo>
                <a:close/>
              </a:path>
            </a:pathLst>
          </a:custGeom>
          <a:blipFill rotWithShape="1">
            <a:blip r:embed="rId8">
              <a:alphaModFix/>
            </a:blip>
            <a:stretch>
              <a:fillRect b="0" l="-54789" r="-5477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g30a3f83c111_0_38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32" name="Shape 132"/>
        <p:cNvGrpSpPr/>
        <p:nvPr/>
      </p:nvGrpSpPr>
      <p:grpSpPr>
        <a:xfrm>
          <a:off x="0" y="0"/>
          <a:ext cx="0" cy="0"/>
          <a:chOff x="0" y="0"/>
          <a:chExt cx="0" cy="0"/>
        </a:xfrm>
      </p:grpSpPr>
      <p:sp>
        <p:nvSpPr>
          <p:cNvPr id="133" name="Google Shape;133;g30a3f83c111_0_392"/>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Text">
  <p:cSld name="Bullet Text">
    <p:spTree>
      <p:nvGrpSpPr>
        <p:cNvPr id="134" name="Shape 134"/>
        <p:cNvGrpSpPr/>
        <p:nvPr/>
      </p:nvGrpSpPr>
      <p:grpSpPr>
        <a:xfrm>
          <a:off x="0" y="0"/>
          <a:ext cx="0" cy="0"/>
          <a:chOff x="0" y="0"/>
          <a:chExt cx="0" cy="0"/>
        </a:xfrm>
      </p:grpSpPr>
      <p:sp>
        <p:nvSpPr>
          <p:cNvPr id="135" name="Google Shape;135;g30a3f83c111_0_394"/>
          <p:cNvSpPr txBox="1"/>
          <p:nvPr>
            <p:ph type="title"/>
          </p:nvPr>
        </p:nvSpPr>
        <p:spPr>
          <a:xfrm>
            <a:off x="457200" y="0"/>
            <a:ext cx="8229600" cy="792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62633"/>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30a3f83c111_0_394"/>
          <p:cNvSpPr txBox="1"/>
          <p:nvPr>
            <p:ph idx="1" type="body"/>
          </p:nvPr>
        </p:nvSpPr>
        <p:spPr>
          <a:xfrm>
            <a:off x="457200" y="1202726"/>
            <a:ext cx="8229600" cy="3419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00"/>
              </a:spcBef>
              <a:spcAft>
                <a:spcPts val="0"/>
              </a:spcAft>
              <a:buClr>
                <a:schemeClr val="dk1"/>
              </a:buClr>
              <a:buSzPts val="1800"/>
              <a:buChar char="•"/>
              <a:defRPr/>
            </a:lvl1pPr>
            <a:lvl2pPr indent="-342900" lvl="1" marL="914400" algn="l">
              <a:lnSpc>
                <a:spcPct val="100000"/>
              </a:lnSpc>
              <a:spcBef>
                <a:spcPts val="300"/>
              </a:spcBef>
              <a:spcAft>
                <a:spcPts val="0"/>
              </a:spcAft>
              <a:buClr>
                <a:schemeClr val="dk1"/>
              </a:buClr>
              <a:buSzPts val="1800"/>
              <a:buChar char="–"/>
              <a:defRPr/>
            </a:lvl2pPr>
            <a:lvl3pPr indent="-342900" lvl="2" marL="1371600" algn="l">
              <a:lnSpc>
                <a:spcPct val="100000"/>
              </a:lnSpc>
              <a:spcBef>
                <a:spcPts val="300"/>
              </a:spcBef>
              <a:spcAft>
                <a:spcPts val="0"/>
              </a:spcAft>
              <a:buSzPts val="1800"/>
              <a:buChar char="8"/>
              <a:defRPr/>
            </a:lvl3pPr>
            <a:lvl4pPr indent="-342900" lvl="3" marL="1828800" algn="l">
              <a:lnSpc>
                <a:spcPct val="100000"/>
              </a:lnSpc>
              <a:spcBef>
                <a:spcPts val="300"/>
              </a:spcBef>
              <a:spcAft>
                <a:spcPts val="0"/>
              </a:spcAft>
              <a:buClr>
                <a:schemeClr val="dk1"/>
              </a:buClr>
              <a:buSzPts val="1800"/>
              <a:buChar char="»"/>
              <a:defRPr/>
            </a:lvl4pPr>
            <a:lvl5pPr indent="-342900" lvl="4" marL="2286000" algn="l">
              <a:lnSpc>
                <a:spcPct val="100000"/>
              </a:lnSpc>
              <a:spcBef>
                <a:spcPts val="30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7" name="Google Shape;137;g30a3f83c111_0_394"/>
          <p:cNvSpPr txBox="1"/>
          <p:nvPr>
            <p:ph idx="11" type="ftr"/>
          </p:nvPr>
        </p:nvSpPr>
        <p:spPr>
          <a:xfrm>
            <a:off x="457200" y="4767263"/>
            <a:ext cx="2895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8" name="Shape 138"/>
        <p:cNvGrpSpPr/>
        <p:nvPr/>
      </p:nvGrpSpPr>
      <p:grpSpPr>
        <a:xfrm>
          <a:off x="0" y="0"/>
          <a:ext cx="0" cy="0"/>
          <a:chOff x="0" y="0"/>
          <a:chExt cx="0" cy="0"/>
        </a:xfrm>
      </p:grpSpPr>
      <p:sp>
        <p:nvSpPr>
          <p:cNvPr id="139" name="Google Shape;139;g30a3f83c111_0_5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0" name="Google Shape;140;g30a3f83c111_0_56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1" name="Google Shape;141;g30a3f83c111_0_56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2" name="Google Shape;142;g30a3f83c111_0_5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25b44608bde_0_61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g25b44608bde_0_61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 name="Google Shape;23;g25b44608bde_0_6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only, bottom logo">
  <p:cSld name="CUSTOM_5">
    <p:spTree>
      <p:nvGrpSpPr>
        <p:cNvPr id="24" name="Shape 24"/>
        <p:cNvGrpSpPr/>
        <p:nvPr/>
      </p:nvGrpSpPr>
      <p:grpSpPr>
        <a:xfrm>
          <a:off x="0" y="0"/>
          <a:ext cx="0" cy="0"/>
          <a:chOff x="0" y="0"/>
          <a:chExt cx="0" cy="0"/>
        </a:xfrm>
      </p:grpSpPr>
      <p:sp>
        <p:nvSpPr>
          <p:cNvPr id="25" name="Google Shape;25;g25b44608bde_0_6186"/>
          <p:cNvSpPr txBox="1"/>
          <p:nvPr>
            <p:ph idx="12" type="sldNum"/>
          </p:nvPr>
        </p:nvSpPr>
        <p:spPr>
          <a:xfrm>
            <a:off x="8604400" y="4590300"/>
            <a:ext cx="539700" cy="5532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100"/>
              <a:buFont typeface="Arial"/>
              <a:buNone/>
              <a:defRPr b="0" i="0" sz="900" u="none" cap="none" strike="noStrike">
                <a:solidFill>
                  <a:schemeClr val="accent5"/>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g25b44608bde_0_6186"/>
          <p:cNvSpPr txBox="1"/>
          <p:nvPr>
            <p:ph idx="1" type="subTitle"/>
          </p:nvPr>
        </p:nvSpPr>
        <p:spPr>
          <a:xfrm>
            <a:off x="388500" y="254850"/>
            <a:ext cx="6793800" cy="6372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0"/>
              </a:spcBef>
              <a:spcAft>
                <a:spcPts val="0"/>
              </a:spcAft>
              <a:buSzPts val="1800"/>
              <a:buNone/>
              <a:defRPr>
                <a:solidFill>
                  <a:srgbClr val="727076"/>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cxnSp>
        <p:nvCxnSpPr>
          <p:cNvPr id="27" name="Google Shape;27;g25b44608bde_0_6186"/>
          <p:cNvCxnSpPr/>
          <p:nvPr/>
        </p:nvCxnSpPr>
        <p:spPr>
          <a:xfrm>
            <a:off x="484575" y="757013"/>
            <a:ext cx="8219100" cy="0"/>
          </a:xfrm>
          <a:prstGeom prst="straightConnector1">
            <a:avLst/>
          </a:prstGeom>
          <a:noFill/>
          <a:ln cap="flat" cmpd="sng" w="9525">
            <a:solidFill>
              <a:srgbClr val="AEB8D4"/>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g25b44608bde_0_61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g25b44608bde_0_613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2" name="Google Shape;32;g25b44608bde_0_613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3" name="Google Shape;33;g25b44608bde_0_6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g25b44608bde_0_61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 name="Google Shape;36;g25b44608bde_0_61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chemeClr val="accent4"/>
        </a:solidFill>
      </p:bgPr>
    </p:bg>
    <p:spTree>
      <p:nvGrpSpPr>
        <p:cNvPr id="37" name="Shape 37"/>
        <p:cNvGrpSpPr/>
        <p:nvPr/>
      </p:nvGrpSpPr>
      <p:grpSpPr>
        <a:xfrm>
          <a:off x="0" y="0"/>
          <a:ext cx="0" cy="0"/>
          <a:chOff x="0" y="0"/>
          <a:chExt cx="0" cy="0"/>
        </a:xfrm>
      </p:grpSpPr>
      <p:sp>
        <p:nvSpPr>
          <p:cNvPr id="38" name="Google Shape;38;g25b44608bde_0_6190"/>
          <p:cNvSpPr/>
          <p:nvPr/>
        </p:nvSpPr>
        <p:spPr>
          <a:xfrm>
            <a:off x="713225" y="539500"/>
            <a:ext cx="7717500" cy="4059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g25b44608bde_0_6190"/>
          <p:cNvSpPr txBox="1"/>
          <p:nvPr>
            <p:ph type="title"/>
          </p:nvPr>
        </p:nvSpPr>
        <p:spPr>
          <a:xfrm>
            <a:off x="713225" y="868675"/>
            <a:ext cx="7717500" cy="546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Montserrat"/>
              <a:buNone/>
              <a:defRPr b="1" sz="2500">
                <a:latin typeface="Playfair Display"/>
                <a:ea typeface="Playfair Display"/>
                <a:cs typeface="Playfair Display"/>
                <a:sym typeface="Playfair Display"/>
              </a:defRPr>
            </a:lvl1pPr>
            <a:lvl2pPr lvl="1" algn="ctr">
              <a:lnSpc>
                <a:spcPct val="100000"/>
              </a:lnSpc>
              <a:spcBef>
                <a:spcPts val="0"/>
              </a:spcBef>
              <a:spcAft>
                <a:spcPts val="0"/>
              </a:spcAft>
              <a:buSzPts val="2100"/>
              <a:buFont typeface="Montserrat"/>
              <a:buNone/>
              <a:defRPr b="1" sz="2100">
                <a:latin typeface="Montserrat"/>
                <a:ea typeface="Montserrat"/>
                <a:cs typeface="Montserrat"/>
                <a:sym typeface="Montserrat"/>
              </a:defRPr>
            </a:lvl2pPr>
            <a:lvl3pPr lvl="2" algn="ctr">
              <a:lnSpc>
                <a:spcPct val="100000"/>
              </a:lnSpc>
              <a:spcBef>
                <a:spcPts val="0"/>
              </a:spcBef>
              <a:spcAft>
                <a:spcPts val="0"/>
              </a:spcAft>
              <a:buSzPts val="2100"/>
              <a:buFont typeface="Montserrat"/>
              <a:buNone/>
              <a:defRPr b="1" sz="2100">
                <a:latin typeface="Montserrat"/>
                <a:ea typeface="Montserrat"/>
                <a:cs typeface="Montserrat"/>
                <a:sym typeface="Montserrat"/>
              </a:defRPr>
            </a:lvl3pPr>
            <a:lvl4pPr lvl="3" algn="ctr">
              <a:lnSpc>
                <a:spcPct val="100000"/>
              </a:lnSpc>
              <a:spcBef>
                <a:spcPts val="0"/>
              </a:spcBef>
              <a:spcAft>
                <a:spcPts val="0"/>
              </a:spcAft>
              <a:buSzPts val="2100"/>
              <a:buFont typeface="Montserrat"/>
              <a:buNone/>
              <a:defRPr b="1" sz="2100">
                <a:latin typeface="Montserrat"/>
                <a:ea typeface="Montserrat"/>
                <a:cs typeface="Montserrat"/>
                <a:sym typeface="Montserrat"/>
              </a:defRPr>
            </a:lvl4pPr>
            <a:lvl5pPr lvl="4" algn="ctr">
              <a:lnSpc>
                <a:spcPct val="100000"/>
              </a:lnSpc>
              <a:spcBef>
                <a:spcPts val="0"/>
              </a:spcBef>
              <a:spcAft>
                <a:spcPts val="0"/>
              </a:spcAft>
              <a:buSzPts val="2100"/>
              <a:buFont typeface="Montserrat"/>
              <a:buNone/>
              <a:defRPr b="1" sz="2100">
                <a:latin typeface="Montserrat"/>
                <a:ea typeface="Montserrat"/>
                <a:cs typeface="Montserrat"/>
                <a:sym typeface="Montserrat"/>
              </a:defRPr>
            </a:lvl5pPr>
            <a:lvl6pPr lvl="5" algn="ctr">
              <a:lnSpc>
                <a:spcPct val="100000"/>
              </a:lnSpc>
              <a:spcBef>
                <a:spcPts val="0"/>
              </a:spcBef>
              <a:spcAft>
                <a:spcPts val="0"/>
              </a:spcAft>
              <a:buSzPts val="2100"/>
              <a:buFont typeface="Montserrat"/>
              <a:buNone/>
              <a:defRPr b="1" sz="2100">
                <a:latin typeface="Montserrat"/>
                <a:ea typeface="Montserrat"/>
                <a:cs typeface="Montserrat"/>
                <a:sym typeface="Montserrat"/>
              </a:defRPr>
            </a:lvl6pPr>
            <a:lvl7pPr lvl="6" algn="ctr">
              <a:lnSpc>
                <a:spcPct val="100000"/>
              </a:lnSpc>
              <a:spcBef>
                <a:spcPts val="0"/>
              </a:spcBef>
              <a:spcAft>
                <a:spcPts val="0"/>
              </a:spcAft>
              <a:buSzPts val="2100"/>
              <a:buFont typeface="Montserrat"/>
              <a:buNone/>
              <a:defRPr b="1" sz="2100">
                <a:latin typeface="Montserrat"/>
                <a:ea typeface="Montserrat"/>
                <a:cs typeface="Montserrat"/>
                <a:sym typeface="Montserrat"/>
              </a:defRPr>
            </a:lvl7pPr>
            <a:lvl8pPr lvl="7" algn="ctr">
              <a:lnSpc>
                <a:spcPct val="100000"/>
              </a:lnSpc>
              <a:spcBef>
                <a:spcPts val="0"/>
              </a:spcBef>
              <a:spcAft>
                <a:spcPts val="0"/>
              </a:spcAft>
              <a:buSzPts val="2100"/>
              <a:buFont typeface="Montserrat"/>
              <a:buNone/>
              <a:defRPr b="1" sz="2100">
                <a:latin typeface="Montserrat"/>
                <a:ea typeface="Montserrat"/>
                <a:cs typeface="Montserrat"/>
                <a:sym typeface="Montserrat"/>
              </a:defRPr>
            </a:lvl8pPr>
            <a:lvl9pPr lvl="8" algn="ctr">
              <a:lnSpc>
                <a:spcPct val="100000"/>
              </a:lnSpc>
              <a:spcBef>
                <a:spcPts val="0"/>
              </a:spcBef>
              <a:spcAft>
                <a:spcPts val="0"/>
              </a:spcAft>
              <a:buSzPts val="2100"/>
              <a:buFont typeface="Montserrat"/>
              <a:buNone/>
              <a:defRPr b="1" sz="2100">
                <a:latin typeface="Montserrat"/>
                <a:ea typeface="Montserrat"/>
                <a:cs typeface="Montserrat"/>
                <a:sym typeface="Montserrat"/>
              </a:defRPr>
            </a:lvl9pPr>
          </a:lstStyle>
          <a:p/>
        </p:txBody>
      </p:sp>
      <p:sp>
        <p:nvSpPr>
          <p:cNvPr id="40" name="Google Shape;40;g25b44608bde_0_6190"/>
          <p:cNvSpPr txBox="1"/>
          <p:nvPr>
            <p:ph idx="1" type="subTitle"/>
          </p:nvPr>
        </p:nvSpPr>
        <p:spPr>
          <a:xfrm>
            <a:off x="1244988" y="1897175"/>
            <a:ext cx="3008700" cy="442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p:txBody>
      </p:sp>
      <p:sp>
        <p:nvSpPr>
          <p:cNvPr id="41" name="Google Shape;41;g25b44608bde_0_6190"/>
          <p:cNvSpPr txBox="1"/>
          <p:nvPr>
            <p:ph idx="2" type="subTitle"/>
          </p:nvPr>
        </p:nvSpPr>
        <p:spPr>
          <a:xfrm>
            <a:off x="1238525" y="2595325"/>
            <a:ext cx="3008700" cy="1239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p:txBody>
      </p:sp>
      <p:sp>
        <p:nvSpPr>
          <p:cNvPr id="42" name="Google Shape;42;g25b44608bde_0_6190"/>
          <p:cNvSpPr txBox="1"/>
          <p:nvPr>
            <p:ph idx="3" type="subTitle"/>
          </p:nvPr>
        </p:nvSpPr>
        <p:spPr>
          <a:xfrm>
            <a:off x="4893617" y="1897175"/>
            <a:ext cx="3005400" cy="442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a:lnSpc>
                <a:spcPct val="115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p:txBody>
      </p:sp>
      <p:sp>
        <p:nvSpPr>
          <p:cNvPr id="43" name="Google Shape;43;g25b44608bde_0_6190"/>
          <p:cNvSpPr txBox="1"/>
          <p:nvPr>
            <p:ph idx="4" type="subTitle"/>
          </p:nvPr>
        </p:nvSpPr>
        <p:spPr>
          <a:xfrm>
            <a:off x="4886911" y="2595325"/>
            <a:ext cx="3008700" cy="12390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44" name="Shape 44"/>
        <p:cNvGrpSpPr/>
        <p:nvPr/>
      </p:nvGrpSpPr>
      <p:grpSpPr>
        <a:xfrm>
          <a:off x="0" y="0"/>
          <a:ext cx="0" cy="0"/>
          <a:chOff x="0" y="0"/>
          <a:chExt cx="0" cy="0"/>
        </a:xfrm>
      </p:grpSpPr>
      <p:sp>
        <p:nvSpPr>
          <p:cNvPr id="45" name="Google Shape;45;g25b44608bde_0_6205"/>
          <p:cNvSpPr txBox="1"/>
          <p:nvPr>
            <p:ph type="title"/>
          </p:nvPr>
        </p:nvSpPr>
        <p:spPr>
          <a:xfrm>
            <a:off x="628650" y="134780"/>
            <a:ext cx="7886700" cy="645000"/>
          </a:xfrm>
          <a:prstGeom prst="rect">
            <a:avLst/>
          </a:prstGeom>
          <a:noFill/>
          <a:ln>
            <a:noFill/>
          </a:ln>
        </p:spPr>
        <p:txBody>
          <a:bodyPr anchorCtr="0" anchor="ctr" bIns="34275" lIns="68575" spcFirstLastPara="1" rIns="68575" wrap="square" tIns="34275">
            <a:spAutoFit/>
          </a:bodyPr>
          <a:lstStyle>
            <a:lvl1pPr lvl="0" algn="ctr">
              <a:lnSpc>
                <a:spcPct val="90000"/>
              </a:lnSpc>
              <a:spcBef>
                <a:spcPts val="0"/>
              </a:spcBef>
              <a:spcAft>
                <a:spcPts val="0"/>
              </a:spcAft>
              <a:buClr>
                <a:schemeClr val="dk1"/>
              </a:buClr>
              <a:buSzPts val="3000"/>
              <a:buFont typeface="Lato"/>
              <a:buNone/>
              <a:defRPr b="1" sz="3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g25b44608bde_0_62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g25b44608bde_0_62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cxnSp>
        <p:nvCxnSpPr>
          <p:cNvPr id="48" name="Google Shape;48;g25b44608bde_0_6205"/>
          <p:cNvCxnSpPr/>
          <p:nvPr/>
        </p:nvCxnSpPr>
        <p:spPr>
          <a:xfrm rot="10800000">
            <a:off x="4572000" y="508541"/>
            <a:ext cx="0" cy="405000"/>
          </a:xfrm>
          <a:prstGeom prst="straightConnector1">
            <a:avLst/>
          </a:prstGeom>
          <a:noFill/>
          <a:ln cap="flat" cmpd="sng" w="25400">
            <a:solidFill>
              <a:schemeClr val="accent1"/>
            </a:solidFill>
            <a:prstDash val="solid"/>
            <a:bevel/>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
                                        </p:tgtEl>
                                        <p:attrNameLst>
                                          <p:attrName>style.visibility</p:attrName>
                                        </p:attrNameLst>
                                      </p:cBhvr>
                                      <p:to>
                                        <p:strVal val="visible"/>
                                      </p:to>
                                    </p:set>
                                    <p:animEffect filter="fade" transition="in">
                                      <p:cBhvr>
                                        <p:cTn dur="500"/>
                                        <p:tgtEl>
                                          <p:spTgt spid="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
                                        </p:tgtEl>
                                        <p:attrNameLst>
                                          <p:attrName>style.visibility</p:attrName>
                                        </p:attrNameLst>
                                      </p:cBhvr>
                                      <p:to>
                                        <p:strVal val="visible"/>
                                      </p:to>
                                    </p:set>
                                    <p:animEffect filter="fade" transition="in">
                                      <p:cBhvr>
                                        <p:cTn dur="500"/>
                                        <p:tgtEl>
                                          <p:spTgt spid="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5b44608bde_0_61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g25b44608bde_0_61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g25b44608bde_0_6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2" name="Shape 82"/>
        <p:cNvGrpSpPr/>
        <p:nvPr/>
      </p:nvGrpSpPr>
      <p:grpSpPr>
        <a:xfrm>
          <a:off x="0" y="0"/>
          <a:ext cx="0" cy="0"/>
          <a:chOff x="0" y="0"/>
          <a:chExt cx="0" cy="0"/>
        </a:xfrm>
      </p:grpSpPr>
      <p:sp>
        <p:nvSpPr>
          <p:cNvPr id="83" name="Google Shape;83;g30a3f83c111_0_342"/>
          <p:cNvSpPr txBox="1"/>
          <p:nvPr>
            <p:ph type="title"/>
          </p:nvPr>
        </p:nvSpPr>
        <p:spPr>
          <a:xfrm>
            <a:off x="156950" y="133800"/>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E86025"/>
              </a:buClr>
              <a:buSzPts val="2600"/>
              <a:buFont typeface="Calibri"/>
              <a:buNone/>
              <a:defRPr sz="2600">
                <a:solidFill>
                  <a:srgbClr val="E86025"/>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4" name="Google Shape;84;g30a3f83c111_0_3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dk2"/>
              </a:buClr>
              <a:buSzPts val="1600"/>
              <a:buFont typeface="Calibri"/>
              <a:buChar char="●"/>
              <a:defRPr sz="1600">
                <a:solidFill>
                  <a:schemeClr val="dk2"/>
                </a:solidFill>
                <a:latin typeface="Calibri"/>
                <a:ea typeface="Calibri"/>
                <a:cs typeface="Calibri"/>
                <a:sym typeface="Calibri"/>
              </a:defRPr>
            </a:lvl1pPr>
            <a:lvl2pPr indent="-317500" lvl="1" marL="9144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indent="-317500" lvl="2" marL="13716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indent="-317500" lvl="3" marL="18288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indent="-317500" lvl="4" marL="22860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indent="-317500" lvl="5" marL="27432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indent="-317500" lvl="6" marL="32004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indent="-317500" lvl="7" marL="36576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indent="-317500" lvl="8" marL="41148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p:txBody>
      </p:sp>
      <p:sp>
        <p:nvSpPr>
          <p:cNvPr id="85" name="Google Shape;85;g30a3f83c111_0_342"/>
          <p:cNvSpPr txBox="1"/>
          <p:nvPr>
            <p:ph idx="12" type="sldNum"/>
          </p:nvPr>
        </p:nvSpPr>
        <p:spPr>
          <a:xfrm>
            <a:off x="8461658" y="4739417"/>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Calibri"/>
                <a:ea typeface="Calibri"/>
                <a:cs typeface="Calibri"/>
                <a:sym typeface="Calibri"/>
              </a:defRPr>
            </a:lvl1pPr>
            <a:lvl2pPr lvl="1" algn="r">
              <a:buNone/>
              <a:defRPr sz="900">
                <a:solidFill>
                  <a:schemeClr val="dk2"/>
                </a:solidFill>
                <a:latin typeface="Calibri"/>
                <a:ea typeface="Calibri"/>
                <a:cs typeface="Calibri"/>
                <a:sym typeface="Calibri"/>
              </a:defRPr>
            </a:lvl2pPr>
            <a:lvl3pPr lvl="2" algn="r">
              <a:buNone/>
              <a:defRPr sz="900">
                <a:solidFill>
                  <a:schemeClr val="dk2"/>
                </a:solidFill>
                <a:latin typeface="Calibri"/>
                <a:ea typeface="Calibri"/>
                <a:cs typeface="Calibri"/>
                <a:sym typeface="Calibri"/>
              </a:defRPr>
            </a:lvl3pPr>
            <a:lvl4pPr lvl="3" algn="r">
              <a:buNone/>
              <a:defRPr sz="900">
                <a:solidFill>
                  <a:schemeClr val="dk2"/>
                </a:solidFill>
                <a:latin typeface="Calibri"/>
                <a:ea typeface="Calibri"/>
                <a:cs typeface="Calibri"/>
                <a:sym typeface="Calibri"/>
              </a:defRPr>
            </a:lvl4pPr>
            <a:lvl5pPr lvl="4" algn="r">
              <a:buNone/>
              <a:defRPr sz="900">
                <a:solidFill>
                  <a:schemeClr val="dk2"/>
                </a:solidFill>
                <a:latin typeface="Calibri"/>
                <a:ea typeface="Calibri"/>
                <a:cs typeface="Calibri"/>
                <a:sym typeface="Calibri"/>
              </a:defRPr>
            </a:lvl5pPr>
            <a:lvl6pPr lvl="5" algn="r">
              <a:buNone/>
              <a:defRPr sz="900">
                <a:solidFill>
                  <a:schemeClr val="dk2"/>
                </a:solidFill>
                <a:latin typeface="Calibri"/>
                <a:ea typeface="Calibri"/>
                <a:cs typeface="Calibri"/>
                <a:sym typeface="Calibri"/>
              </a:defRPr>
            </a:lvl6pPr>
            <a:lvl7pPr lvl="6" algn="r">
              <a:buNone/>
              <a:defRPr sz="900">
                <a:solidFill>
                  <a:schemeClr val="dk2"/>
                </a:solidFill>
                <a:latin typeface="Calibri"/>
                <a:ea typeface="Calibri"/>
                <a:cs typeface="Calibri"/>
                <a:sym typeface="Calibri"/>
              </a:defRPr>
            </a:lvl7pPr>
            <a:lvl8pPr lvl="7" algn="r">
              <a:buNone/>
              <a:defRPr sz="900">
                <a:solidFill>
                  <a:schemeClr val="dk2"/>
                </a:solidFill>
                <a:latin typeface="Calibri"/>
                <a:ea typeface="Calibri"/>
                <a:cs typeface="Calibri"/>
                <a:sym typeface="Calibri"/>
              </a:defRPr>
            </a:lvl8pPr>
            <a:lvl9pPr lvl="8" algn="r">
              <a:buNone/>
              <a:defRPr sz="9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51.jp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53.png"/><Relationship Id="rId13" Type="http://schemas.openxmlformats.org/officeDocument/2006/relationships/image" Target="../media/image42.png"/><Relationship Id="rId12" Type="http://schemas.openxmlformats.org/officeDocument/2006/relationships/image" Target="../media/image50.png"/><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7.png"/><Relationship Id="rId9" Type="http://schemas.openxmlformats.org/officeDocument/2006/relationships/image" Target="../media/image48.png"/><Relationship Id="rId5" Type="http://schemas.openxmlformats.org/officeDocument/2006/relationships/image" Target="../media/image55.png"/><Relationship Id="rId6" Type="http://schemas.openxmlformats.org/officeDocument/2006/relationships/image" Target="../media/image36.png"/><Relationship Id="rId7" Type="http://schemas.openxmlformats.org/officeDocument/2006/relationships/image" Target="../media/image43.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39.png"/><Relationship Id="rId6"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18.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788dab1f13_0_460"/>
          <p:cNvSpPr/>
          <p:nvPr>
            <p:ph idx="2" type="pic"/>
          </p:nvPr>
        </p:nvSpPr>
        <p:spPr>
          <a:xfrm>
            <a:off x="0" y="0"/>
            <a:ext cx="9144000" cy="5143500"/>
          </a:xfrm>
          <a:prstGeom prst="rect">
            <a:avLst/>
          </a:prstGeom>
          <a:noFill/>
          <a:ln>
            <a:noFill/>
          </a:ln>
        </p:spPr>
      </p:sp>
      <p:sp>
        <p:nvSpPr>
          <p:cNvPr id="148" name="Google Shape;148;g2788dab1f13_0_460"/>
          <p:cNvSpPr txBox="1"/>
          <p:nvPr>
            <p:ph idx="1" type="body"/>
          </p:nvPr>
        </p:nvSpPr>
        <p:spPr>
          <a:xfrm>
            <a:off x="0" y="3738563"/>
            <a:ext cx="9144000" cy="1028700"/>
          </a:xfrm>
          <a:prstGeom prst="rect">
            <a:avLst/>
          </a:prstGeom>
          <a:solidFill>
            <a:srgbClr val="BE1E2D"/>
          </a:solidFill>
          <a:ln>
            <a:noFill/>
          </a:ln>
        </p:spPr>
        <p:txBody>
          <a:bodyPr anchorCtr="0" anchor="ctr" bIns="0" lIns="445775" spcFirstLastPara="1" rIns="0" wrap="square" tIns="0">
            <a:noAutofit/>
          </a:bodyPr>
          <a:lstStyle/>
          <a:p>
            <a:pPr indent="0" lvl="0" marL="0" rtl="0" algn="l">
              <a:lnSpc>
                <a:spcPct val="100000"/>
              </a:lnSpc>
              <a:spcBef>
                <a:spcPts val="1200"/>
              </a:spcBef>
              <a:spcAft>
                <a:spcPts val="1200"/>
              </a:spcAft>
              <a:buSzPts val="4100"/>
              <a:buNone/>
            </a:pPr>
            <a:r>
              <a:rPr b="0" i="1" lang="en" sz="2500"/>
              <a:t>GO Team Meeting: October 10th </a:t>
            </a:r>
            <a:endParaRPr b="0" i="1" sz="2500"/>
          </a:p>
        </p:txBody>
      </p:sp>
      <p:pic>
        <p:nvPicPr>
          <p:cNvPr id="149" name="Google Shape;149;g2788dab1f13_0_460"/>
          <p:cNvPicPr preferRelativeResize="0"/>
          <p:nvPr/>
        </p:nvPicPr>
        <p:blipFill rotWithShape="1">
          <a:blip r:embed="rId3">
            <a:alphaModFix/>
          </a:blip>
          <a:srcRect b="0" l="0" r="0" t="0"/>
          <a:stretch/>
        </p:blipFill>
        <p:spPr>
          <a:xfrm>
            <a:off x="2379948" y="-123725"/>
            <a:ext cx="4318300" cy="3689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30a3f83c111_0_329"/>
          <p:cNvSpPr txBox="1"/>
          <p:nvPr>
            <p:ph type="title"/>
          </p:nvPr>
        </p:nvSpPr>
        <p:spPr>
          <a:xfrm>
            <a:off x="261300" y="133800"/>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Introducing the </a:t>
            </a:r>
            <a:r>
              <a:rPr b="1" lang="en"/>
              <a:t>Bellwether</a:t>
            </a:r>
            <a:r>
              <a:rPr lang="en"/>
              <a:t> team</a:t>
            </a:r>
            <a:endParaRPr/>
          </a:p>
        </p:txBody>
      </p:sp>
      <p:sp>
        <p:nvSpPr>
          <p:cNvPr id="236" name="Google Shape;236;g30a3f83c111_0_329"/>
          <p:cNvSpPr txBox="1"/>
          <p:nvPr>
            <p:ph idx="12" type="sldNum"/>
          </p:nvPr>
        </p:nvSpPr>
        <p:spPr>
          <a:xfrm>
            <a:off x="8522445" y="4682292"/>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37" name="Google Shape;237;g30a3f83c111_0_329"/>
          <p:cNvGraphicFramePr/>
          <p:nvPr/>
        </p:nvGraphicFramePr>
        <p:xfrm>
          <a:off x="470950" y="2913475"/>
          <a:ext cx="3000000" cy="3000000"/>
        </p:xfrm>
        <a:graphic>
          <a:graphicData uri="http://schemas.openxmlformats.org/drawingml/2006/table">
            <a:tbl>
              <a:tblPr>
                <a:noFill/>
                <a:tableStyleId>{B53A9A08-087B-446F-8F6D-44647BF7E303}</a:tableStyleId>
              </a:tblPr>
              <a:tblGrid>
                <a:gridCol w="1329825"/>
                <a:gridCol w="1390475"/>
                <a:gridCol w="1348325"/>
                <a:gridCol w="1384675"/>
                <a:gridCol w="1361175"/>
                <a:gridCol w="1318400"/>
              </a:tblGrid>
              <a:tr h="356650">
                <a:tc>
                  <a:txBody>
                    <a:bodyPr/>
                    <a:lstStyle/>
                    <a:p>
                      <a:pPr indent="0" lvl="0" marL="0" rtl="0" algn="ctr">
                        <a:spcBef>
                          <a:spcPts val="0"/>
                        </a:spcBef>
                        <a:spcAft>
                          <a:spcPts val="0"/>
                        </a:spcAft>
                        <a:buNone/>
                      </a:pPr>
                      <a:r>
                        <a:rPr b="1" lang="en" sz="1600">
                          <a:solidFill>
                            <a:srgbClr val="1276A9"/>
                          </a:solidFill>
                          <a:latin typeface="Calibri"/>
                          <a:ea typeface="Calibri"/>
                          <a:cs typeface="Calibri"/>
                          <a:sym typeface="Calibri"/>
                        </a:rPr>
                        <a:t>Ajuah</a:t>
                      </a:r>
                      <a:endParaRPr b="1" sz="1600">
                        <a:solidFill>
                          <a:srgbClr val="1276A9"/>
                        </a:solidFill>
                        <a:latin typeface="Calibri"/>
                        <a:ea typeface="Calibri"/>
                        <a:cs typeface="Calibri"/>
                        <a:sym typeface="Calibri"/>
                      </a:endParaRPr>
                    </a:p>
                    <a:p>
                      <a:pPr indent="0" lvl="0" marL="0" rtl="0" algn="ctr">
                        <a:spcBef>
                          <a:spcPts val="0"/>
                        </a:spcBef>
                        <a:spcAft>
                          <a:spcPts val="0"/>
                        </a:spcAft>
                        <a:buNone/>
                      </a:pPr>
                      <a:r>
                        <a:rPr b="1" lang="en" sz="1600">
                          <a:solidFill>
                            <a:srgbClr val="1276A9"/>
                          </a:solidFill>
                          <a:latin typeface="Calibri"/>
                          <a:ea typeface="Calibri"/>
                          <a:cs typeface="Calibri"/>
                          <a:sym typeface="Calibri"/>
                        </a:rPr>
                        <a:t>Helton</a:t>
                      </a:r>
                      <a:endParaRPr b="1" sz="16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600">
                          <a:solidFill>
                            <a:srgbClr val="1276A9"/>
                          </a:solidFill>
                          <a:latin typeface="Calibri"/>
                          <a:ea typeface="Calibri"/>
                          <a:cs typeface="Calibri"/>
                          <a:sym typeface="Calibri"/>
                        </a:rPr>
                        <a:t>Bill </a:t>
                      </a:r>
                      <a:endParaRPr b="1" sz="1600">
                        <a:solidFill>
                          <a:srgbClr val="1276A9"/>
                        </a:solidFill>
                        <a:latin typeface="Calibri"/>
                        <a:ea typeface="Calibri"/>
                        <a:cs typeface="Calibri"/>
                        <a:sym typeface="Calibri"/>
                      </a:endParaRPr>
                    </a:p>
                    <a:p>
                      <a:pPr indent="0" lvl="0" marL="0" rtl="0" algn="ctr">
                        <a:spcBef>
                          <a:spcPts val="0"/>
                        </a:spcBef>
                        <a:spcAft>
                          <a:spcPts val="0"/>
                        </a:spcAft>
                        <a:buNone/>
                      </a:pPr>
                      <a:r>
                        <a:rPr b="1" lang="en" sz="1600">
                          <a:solidFill>
                            <a:srgbClr val="1276A9"/>
                          </a:solidFill>
                          <a:latin typeface="Calibri"/>
                          <a:ea typeface="Calibri"/>
                          <a:cs typeface="Calibri"/>
                          <a:sym typeface="Calibri"/>
                        </a:rPr>
                        <a:t>Durbin</a:t>
                      </a:r>
                      <a:endParaRPr b="1" sz="1600">
                        <a:solidFill>
                          <a:srgbClr val="1276A9"/>
                        </a:solidFill>
                        <a:latin typeface="Calibri"/>
                        <a:ea typeface="Calibri"/>
                        <a:cs typeface="Calibri"/>
                        <a:sym typeface="Calibri"/>
                      </a:endParaRPr>
                    </a:p>
                    <a:p>
                      <a:pPr indent="0" lvl="0" marL="0" rtl="0" algn="ctr">
                        <a:spcBef>
                          <a:spcPts val="0"/>
                        </a:spcBef>
                        <a:spcAft>
                          <a:spcPts val="0"/>
                        </a:spcAft>
                        <a:buNone/>
                      </a:pPr>
                      <a:r>
                        <a:t/>
                      </a:r>
                      <a:endParaRPr b="1" sz="16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600">
                          <a:solidFill>
                            <a:srgbClr val="1276A9"/>
                          </a:solidFill>
                          <a:latin typeface="Calibri"/>
                          <a:ea typeface="Calibri"/>
                          <a:cs typeface="Calibri"/>
                          <a:sym typeface="Calibri"/>
                        </a:rPr>
                        <a:t>Nate</a:t>
                      </a:r>
                      <a:endParaRPr b="1" sz="1600">
                        <a:solidFill>
                          <a:srgbClr val="1276A9"/>
                        </a:solidFill>
                        <a:latin typeface="Calibri"/>
                        <a:ea typeface="Calibri"/>
                        <a:cs typeface="Calibri"/>
                        <a:sym typeface="Calibri"/>
                      </a:endParaRPr>
                    </a:p>
                    <a:p>
                      <a:pPr indent="0" lvl="0" marL="0" rtl="0" algn="ctr">
                        <a:spcBef>
                          <a:spcPts val="0"/>
                        </a:spcBef>
                        <a:spcAft>
                          <a:spcPts val="0"/>
                        </a:spcAft>
                        <a:buNone/>
                      </a:pPr>
                      <a:r>
                        <a:rPr b="1" lang="en" sz="1600">
                          <a:solidFill>
                            <a:srgbClr val="1276A9"/>
                          </a:solidFill>
                          <a:latin typeface="Calibri"/>
                          <a:ea typeface="Calibri"/>
                          <a:cs typeface="Calibri"/>
                          <a:sym typeface="Calibri"/>
                        </a:rPr>
                        <a:t>Geller</a:t>
                      </a:r>
                      <a:endParaRPr b="1" sz="16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600">
                          <a:solidFill>
                            <a:srgbClr val="1276A9"/>
                          </a:solidFill>
                          <a:latin typeface="Calibri"/>
                          <a:ea typeface="Calibri"/>
                          <a:cs typeface="Calibri"/>
                          <a:sym typeface="Calibri"/>
                        </a:rPr>
                        <a:t>Siobhan</a:t>
                      </a:r>
                      <a:endParaRPr b="1" sz="1600">
                        <a:solidFill>
                          <a:srgbClr val="1276A9"/>
                        </a:solidFill>
                        <a:latin typeface="Calibri"/>
                        <a:ea typeface="Calibri"/>
                        <a:cs typeface="Calibri"/>
                        <a:sym typeface="Calibri"/>
                      </a:endParaRPr>
                    </a:p>
                    <a:p>
                      <a:pPr indent="0" lvl="0" marL="0" rtl="0" algn="ctr">
                        <a:spcBef>
                          <a:spcPts val="0"/>
                        </a:spcBef>
                        <a:spcAft>
                          <a:spcPts val="0"/>
                        </a:spcAft>
                        <a:buNone/>
                      </a:pPr>
                      <a:r>
                        <a:rPr b="1" lang="en" sz="1600">
                          <a:solidFill>
                            <a:srgbClr val="1276A9"/>
                          </a:solidFill>
                          <a:latin typeface="Calibri"/>
                          <a:ea typeface="Calibri"/>
                          <a:cs typeface="Calibri"/>
                          <a:sym typeface="Calibri"/>
                        </a:rPr>
                        <a:t>Gardner</a:t>
                      </a:r>
                      <a:endParaRPr b="1" sz="16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600">
                          <a:solidFill>
                            <a:srgbClr val="1276A9"/>
                          </a:solidFill>
                          <a:latin typeface="Calibri"/>
                          <a:ea typeface="Calibri"/>
                          <a:cs typeface="Calibri"/>
                          <a:sym typeface="Calibri"/>
                        </a:rPr>
                        <a:t>Emile</a:t>
                      </a:r>
                      <a:endParaRPr b="1" sz="1600">
                        <a:solidFill>
                          <a:srgbClr val="1276A9"/>
                        </a:solidFill>
                        <a:latin typeface="Calibri"/>
                        <a:ea typeface="Calibri"/>
                        <a:cs typeface="Calibri"/>
                        <a:sym typeface="Calibri"/>
                      </a:endParaRPr>
                    </a:p>
                    <a:p>
                      <a:pPr indent="0" lvl="0" marL="0" rtl="0" algn="ctr">
                        <a:spcBef>
                          <a:spcPts val="0"/>
                        </a:spcBef>
                        <a:spcAft>
                          <a:spcPts val="0"/>
                        </a:spcAft>
                        <a:buNone/>
                      </a:pPr>
                      <a:r>
                        <a:rPr b="1" lang="en" sz="1600">
                          <a:solidFill>
                            <a:srgbClr val="1276A9"/>
                          </a:solidFill>
                          <a:latin typeface="Calibri"/>
                          <a:ea typeface="Calibri"/>
                          <a:cs typeface="Calibri"/>
                          <a:sym typeface="Calibri"/>
                        </a:rPr>
                        <a:t>Session</a:t>
                      </a:r>
                      <a:endParaRPr b="1" sz="16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600">
                          <a:solidFill>
                            <a:srgbClr val="1276A9"/>
                          </a:solidFill>
                          <a:latin typeface="Calibri"/>
                          <a:ea typeface="Calibri"/>
                          <a:cs typeface="Calibri"/>
                          <a:sym typeface="Calibri"/>
                        </a:rPr>
                        <a:t>Kaitlin Beeson</a:t>
                      </a:r>
                      <a:endParaRPr b="1" sz="16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r h="325300">
                <a:tc>
                  <a:txBody>
                    <a:bodyPr/>
                    <a:lstStyle/>
                    <a:p>
                      <a:pPr indent="0" lvl="0" marL="0" rtl="0" algn="ctr">
                        <a:spcBef>
                          <a:spcPts val="0"/>
                        </a:spcBef>
                        <a:spcAft>
                          <a:spcPts val="0"/>
                        </a:spcAft>
                        <a:buNone/>
                      </a:pPr>
                      <a:r>
                        <a:rPr i="1" lang="en">
                          <a:latin typeface="Calibri"/>
                          <a:ea typeface="Calibri"/>
                          <a:cs typeface="Calibri"/>
                          <a:sym typeface="Calibri"/>
                        </a:rPr>
                        <a:t>Atlanta, GA</a:t>
                      </a:r>
                      <a:endParaRPr i="1">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a:latin typeface="Calibri"/>
                          <a:ea typeface="Calibri"/>
                          <a:cs typeface="Calibri"/>
                          <a:sym typeface="Calibri"/>
                        </a:rPr>
                        <a:t>Houston, TX</a:t>
                      </a:r>
                      <a:endParaRPr i="1">
                        <a:latin typeface="Calibri"/>
                        <a:ea typeface="Calibri"/>
                        <a:cs typeface="Calibri"/>
                        <a:sym typeface="Calibri"/>
                      </a:endParaRPr>
                    </a:p>
                    <a:p>
                      <a:pPr indent="0" lvl="0" marL="0" rtl="0" algn="ctr">
                        <a:spcBef>
                          <a:spcPts val="0"/>
                        </a:spcBef>
                        <a:spcAft>
                          <a:spcPts val="0"/>
                        </a:spcAft>
                        <a:buNone/>
                      </a:pPr>
                      <a:r>
                        <a:t/>
                      </a:r>
                      <a:endParaRPr i="1">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a:latin typeface="Calibri"/>
                          <a:ea typeface="Calibri"/>
                          <a:cs typeface="Calibri"/>
                          <a:sym typeface="Calibri"/>
                        </a:rPr>
                        <a:t>Athens, GA</a:t>
                      </a:r>
                      <a:endParaRPr i="1">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i="1" lang="en">
                          <a:latin typeface="Calibri"/>
                          <a:ea typeface="Calibri"/>
                          <a:cs typeface="Calibri"/>
                          <a:sym typeface="Calibri"/>
                        </a:rPr>
                        <a:t>Atlanta, GA</a:t>
                      </a:r>
                      <a:endParaRPr i="1">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i="1" lang="en">
                          <a:latin typeface="Calibri"/>
                          <a:ea typeface="Calibri"/>
                          <a:cs typeface="Calibri"/>
                          <a:sym typeface="Calibri"/>
                        </a:rPr>
                        <a:t>Memphis, TN</a:t>
                      </a:r>
                      <a:endParaRPr i="1">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i="1" lang="en">
                          <a:latin typeface="Calibri"/>
                          <a:ea typeface="Calibri"/>
                          <a:cs typeface="Calibri"/>
                          <a:sym typeface="Calibri"/>
                        </a:rPr>
                        <a:t>Libertyville, IL</a:t>
                      </a:r>
                      <a:endParaRPr i="1">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r h="530575">
                <a:tc>
                  <a:txBody>
                    <a:bodyPr/>
                    <a:lstStyle/>
                    <a:p>
                      <a:pPr indent="0" lvl="0" marL="0" rtl="0" algn="ctr">
                        <a:spcBef>
                          <a:spcPts val="0"/>
                        </a:spcBef>
                        <a:spcAft>
                          <a:spcPts val="0"/>
                        </a:spcAft>
                        <a:buNone/>
                      </a:pPr>
                      <a:r>
                        <a:rPr lang="en">
                          <a:latin typeface="Calibri"/>
                          <a:ea typeface="Calibri"/>
                          <a:cs typeface="Calibri"/>
                          <a:sym typeface="Calibri"/>
                        </a:rPr>
                        <a:t>Project </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Lead</a:t>
                      </a:r>
                      <a:endParaRPr>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latin typeface="Calibri"/>
                          <a:ea typeface="Calibri"/>
                          <a:cs typeface="Calibri"/>
                          <a:sym typeface="Calibri"/>
                        </a:rPr>
                        <a:t>Project </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Advisor</a:t>
                      </a:r>
                      <a:endParaRPr>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0000"/>
                          </a:solidFill>
                          <a:latin typeface="Calibri"/>
                          <a:ea typeface="Calibri"/>
                          <a:cs typeface="Calibri"/>
                          <a:sym typeface="Calibri"/>
                        </a:rPr>
                        <a:t>Project </a:t>
                      </a:r>
                      <a:r>
                        <a:rPr lang="en">
                          <a:latin typeface="Calibri"/>
                          <a:ea typeface="Calibri"/>
                          <a:cs typeface="Calibri"/>
                          <a:sym typeface="Calibri"/>
                        </a:rPr>
                        <a:t>Manager</a:t>
                      </a:r>
                      <a:endParaRPr>
                        <a:solidFill>
                          <a:srgbClr val="000000"/>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Calibri"/>
                          <a:ea typeface="Calibri"/>
                          <a:cs typeface="Calibri"/>
                          <a:sym typeface="Calibri"/>
                        </a:rPr>
                        <a:t>Project </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Support</a:t>
                      </a:r>
                      <a:endParaRPr>
                        <a:solidFill>
                          <a:srgbClr val="000000"/>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Calibri"/>
                          <a:ea typeface="Calibri"/>
                          <a:cs typeface="Calibri"/>
                          <a:sym typeface="Calibri"/>
                        </a:rPr>
                        <a:t>Project </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Support</a:t>
                      </a:r>
                      <a:endParaRPr>
                        <a:solidFill>
                          <a:srgbClr val="000000"/>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Calibri"/>
                          <a:ea typeface="Calibri"/>
                          <a:cs typeface="Calibri"/>
                          <a:sym typeface="Calibri"/>
                          <a:extLst>
                            <a:ext uri="http://customooxmlschemas.google.com/">
                              <go:slidesCustomData xmlns:go="http://customooxmlschemas.google.com/" textRoundtripDataId="0"/>
                            </a:ext>
                          </a:extLst>
                        </a:rPr>
                        <a:t>Project </a:t>
                      </a:r>
                      <a:r>
                        <a:rPr lang="en">
                          <a:latin typeface="Calibri"/>
                          <a:ea typeface="Calibri"/>
                          <a:cs typeface="Calibri"/>
                          <a:sym typeface="Calibri"/>
                        </a:rPr>
                        <a:t>Logistics</a:t>
                      </a:r>
                      <a:endParaRPr>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bl>
          </a:graphicData>
        </a:graphic>
      </p:graphicFrame>
      <p:pic>
        <p:nvPicPr>
          <p:cNvPr id="238" name="Google Shape;238;g30a3f83c111_0_329"/>
          <p:cNvPicPr preferRelativeResize="0"/>
          <p:nvPr/>
        </p:nvPicPr>
        <p:blipFill>
          <a:blip r:embed="rId3">
            <a:alphaModFix/>
          </a:blip>
          <a:stretch>
            <a:fillRect/>
          </a:stretch>
        </p:blipFill>
        <p:spPr>
          <a:xfrm>
            <a:off x="470950" y="1456425"/>
            <a:ext cx="1255977" cy="1255975"/>
          </a:xfrm>
          <a:prstGeom prst="rect">
            <a:avLst/>
          </a:prstGeom>
          <a:noFill/>
          <a:ln>
            <a:noFill/>
          </a:ln>
          <a:effectLst>
            <a:outerShdw blurRad="57150" rotWithShape="0" algn="bl" dir="5400000" dist="19050">
              <a:srgbClr val="000000">
                <a:alpha val="50000"/>
              </a:srgbClr>
            </a:outerShdw>
          </a:effectLst>
        </p:spPr>
      </p:pic>
      <p:pic>
        <p:nvPicPr>
          <p:cNvPr id="239" name="Google Shape;239;g30a3f83c111_0_329"/>
          <p:cNvPicPr preferRelativeResize="0"/>
          <p:nvPr/>
        </p:nvPicPr>
        <p:blipFill>
          <a:blip r:embed="rId4">
            <a:alphaModFix/>
          </a:blip>
          <a:stretch>
            <a:fillRect/>
          </a:stretch>
        </p:blipFill>
        <p:spPr>
          <a:xfrm>
            <a:off x="1846330" y="1456425"/>
            <a:ext cx="1255977" cy="1255975"/>
          </a:xfrm>
          <a:prstGeom prst="rect">
            <a:avLst/>
          </a:prstGeom>
          <a:noFill/>
          <a:ln>
            <a:noFill/>
          </a:ln>
          <a:effectLst>
            <a:outerShdw blurRad="57150" rotWithShape="0" algn="bl" dir="5400000" dist="19050">
              <a:srgbClr val="000000">
                <a:alpha val="50000"/>
              </a:srgbClr>
            </a:outerShdw>
          </a:effectLst>
        </p:spPr>
      </p:pic>
      <p:pic>
        <p:nvPicPr>
          <p:cNvPr id="240" name="Google Shape;240;g30a3f83c111_0_329"/>
          <p:cNvPicPr preferRelativeResize="0"/>
          <p:nvPr/>
        </p:nvPicPr>
        <p:blipFill>
          <a:blip r:embed="rId5">
            <a:alphaModFix/>
          </a:blip>
          <a:stretch>
            <a:fillRect/>
          </a:stretch>
        </p:blipFill>
        <p:spPr>
          <a:xfrm>
            <a:off x="7347848" y="1456425"/>
            <a:ext cx="1255977" cy="1255975"/>
          </a:xfrm>
          <a:prstGeom prst="rect">
            <a:avLst/>
          </a:prstGeom>
          <a:noFill/>
          <a:ln>
            <a:noFill/>
          </a:ln>
          <a:effectLst>
            <a:outerShdw blurRad="57150" rotWithShape="0" algn="bl" dir="5400000" dist="19050">
              <a:srgbClr val="000000">
                <a:alpha val="50000"/>
              </a:srgbClr>
            </a:outerShdw>
          </a:effectLst>
        </p:spPr>
      </p:pic>
      <p:pic>
        <p:nvPicPr>
          <p:cNvPr id="241" name="Google Shape;241;g30a3f83c111_0_329"/>
          <p:cNvPicPr preferRelativeResize="0"/>
          <p:nvPr/>
        </p:nvPicPr>
        <p:blipFill>
          <a:blip r:embed="rId6">
            <a:alphaModFix/>
          </a:blip>
          <a:stretch>
            <a:fillRect/>
          </a:stretch>
        </p:blipFill>
        <p:spPr>
          <a:xfrm>
            <a:off x="5972468" y="1456425"/>
            <a:ext cx="1255977" cy="1255975"/>
          </a:xfrm>
          <a:prstGeom prst="rect">
            <a:avLst/>
          </a:prstGeom>
          <a:noFill/>
          <a:ln>
            <a:noFill/>
          </a:ln>
          <a:effectLst>
            <a:outerShdw blurRad="57150" rotWithShape="0" algn="bl" dir="5400000" dist="19050">
              <a:srgbClr val="000000">
                <a:alpha val="50000"/>
              </a:srgbClr>
            </a:outerShdw>
          </a:effectLst>
        </p:spPr>
      </p:pic>
      <p:pic>
        <p:nvPicPr>
          <p:cNvPr id="242" name="Google Shape;242;g30a3f83c111_0_329"/>
          <p:cNvPicPr preferRelativeResize="0"/>
          <p:nvPr/>
        </p:nvPicPr>
        <p:blipFill>
          <a:blip r:embed="rId7">
            <a:alphaModFix/>
          </a:blip>
          <a:stretch>
            <a:fillRect/>
          </a:stretch>
        </p:blipFill>
        <p:spPr>
          <a:xfrm>
            <a:off x="4597089" y="1456425"/>
            <a:ext cx="1255977" cy="1255975"/>
          </a:xfrm>
          <a:prstGeom prst="rect">
            <a:avLst/>
          </a:prstGeom>
          <a:noFill/>
          <a:ln>
            <a:noFill/>
          </a:ln>
          <a:effectLst>
            <a:outerShdw blurRad="57150" rotWithShape="0" algn="bl" dir="5400000" dist="19050">
              <a:srgbClr val="000000">
                <a:alpha val="50000"/>
              </a:srgbClr>
            </a:outerShdw>
          </a:effectLst>
        </p:spPr>
      </p:pic>
      <p:pic>
        <p:nvPicPr>
          <p:cNvPr id="243" name="Google Shape;243;g30a3f83c111_0_329"/>
          <p:cNvPicPr preferRelativeResize="0"/>
          <p:nvPr/>
        </p:nvPicPr>
        <p:blipFill>
          <a:blip r:embed="rId8">
            <a:alphaModFix/>
          </a:blip>
          <a:stretch>
            <a:fillRect/>
          </a:stretch>
        </p:blipFill>
        <p:spPr>
          <a:xfrm>
            <a:off x="3221709" y="1456425"/>
            <a:ext cx="1255977" cy="1255975"/>
          </a:xfrm>
          <a:prstGeom prst="rect">
            <a:avLst/>
          </a:prstGeom>
          <a:noFill/>
          <a:ln>
            <a:noFill/>
          </a:ln>
          <a:effectLst>
            <a:outerShdw blurRad="57150" rotWithShape="0" algn="bl" dir="5400000" dist="19050">
              <a:srgbClr val="000000">
                <a:alpha val="50000"/>
              </a:srgbClr>
            </a:outerShdw>
          </a:effectLst>
        </p:spPr>
      </p:pic>
      <p:pic>
        <p:nvPicPr>
          <p:cNvPr id="244" name="Google Shape;244;g30a3f83c111_0_329"/>
          <p:cNvPicPr preferRelativeResize="0"/>
          <p:nvPr/>
        </p:nvPicPr>
        <p:blipFill rotWithShape="1">
          <a:blip r:embed="rId9">
            <a:alphaModFix/>
          </a:blip>
          <a:srcRect b="0" l="-514" r="80080" t="9999"/>
          <a:stretch/>
        </p:blipFill>
        <p:spPr>
          <a:xfrm>
            <a:off x="7922750" y="0"/>
            <a:ext cx="1221248" cy="1139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0a3f83c111_0_398"/>
          <p:cNvSpPr txBox="1"/>
          <p:nvPr>
            <p:ph type="title"/>
          </p:nvPr>
        </p:nvSpPr>
        <p:spPr>
          <a:xfrm>
            <a:off x="261300" y="133800"/>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Welcome, </a:t>
            </a:r>
            <a:r>
              <a:rPr b="1" lang="en"/>
              <a:t>Steering Committee</a:t>
            </a:r>
            <a:r>
              <a:rPr lang="en"/>
              <a:t>!</a:t>
            </a:r>
            <a:endParaRPr/>
          </a:p>
        </p:txBody>
      </p:sp>
      <p:sp>
        <p:nvSpPr>
          <p:cNvPr id="250" name="Google Shape;250;g30a3f83c111_0_398"/>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1" name="Google Shape;251;g30a3f83c111_0_398"/>
          <p:cNvPicPr preferRelativeResize="0"/>
          <p:nvPr/>
        </p:nvPicPr>
        <p:blipFill rotWithShape="1">
          <a:blip r:embed="rId3">
            <a:alphaModFix/>
          </a:blip>
          <a:srcRect b="20804" l="0" r="0" t="0"/>
          <a:stretch/>
        </p:blipFill>
        <p:spPr>
          <a:xfrm>
            <a:off x="3499169" y="1045006"/>
            <a:ext cx="900547" cy="1069818"/>
          </a:xfrm>
          <a:prstGeom prst="rect">
            <a:avLst/>
          </a:prstGeom>
          <a:noFill/>
          <a:ln>
            <a:noFill/>
          </a:ln>
          <a:effectLst>
            <a:outerShdw blurRad="57150" rotWithShape="0" algn="bl" dir="5400000" dist="19050">
              <a:srgbClr val="000000">
                <a:alpha val="50000"/>
              </a:srgbClr>
            </a:outerShdw>
          </a:effectLst>
        </p:spPr>
      </p:pic>
      <p:pic>
        <p:nvPicPr>
          <p:cNvPr id="252" name="Google Shape;252;g30a3f83c111_0_398"/>
          <p:cNvPicPr preferRelativeResize="0"/>
          <p:nvPr/>
        </p:nvPicPr>
        <p:blipFill rotWithShape="1">
          <a:blip r:embed="rId4">
            <a:alphaModFix/>
          </a:blip>
          <a:srcRect b="20804" l="0" r="0" t="0"/>
          <a:stretch/>
        </p:blipFill>
        <p:spPr>
          <a:xfrm>
            <a:off x="2354888" y="1045000"/>
            <a:ext cx="900547" cy="1069818"/>
          </a:xfrm>
          <a:prstGeom prst="rect">
            <a:avLst/>
          </a:prstGeom>
          <a:noFill/>
          <a:ln>
            <a:noFill/>
          </a:ln>
          <a:effectLst>
            <a:outerShdw blurRad="57150" rotWithShape="0" algn="bl" dir="5400000" dist="19050">
              <a:srgbClr val="000000">
                <a:alpha val="50000"/>
              </a:srgbClr>
            </a:outerShdw>
          </a:effectLst>
        </p:spPr>
      </p:pic>
      <p:pic>
        <p:nvPicPr>
          <p:cNvPr id="253" name="Google Shape;253;g30a3f83c111_0_398"/>
          <p:cNvPicPr preferRelativeResize="0"/>
          <p:nvPr/>
        </p:nvPicPr>
        <p:blipFill rotWithShape="1">
          <a:blip r:embed="rId5">
            <a:alphaModFix/>
          </a:blip>
          <a:srcRect b="6428" l="12114" r="11595" t="0"/>
          <a:stretch/>
        </p:blipFill>
        <p:spPr>
          <a:xfrm>
            <a:off x="4643476" y="1045006"/>
            <a:ext cx="900551" cy="1069818"/>
          </a:xfrm>
          <a:prstGeom prst="rect">
            <a:avLst/>
          </a:prstGeom>
          <a:noFill/>
          <a:ln>
            <a:noFill/>
          </a:ln>
          <a:effectLst>
            <a:outerShdw blurRad="57150" rotWithShape="0" algn="bl" dir="5400000" dist="19050">
              <a:srgbClr val="000000">
                <a:alpha val="50000"/>
              </a:srgbClr>
            </a:outerShdw>
          </a:effectLst>
        </p:spPr>
      </p:pic>
      <p:graphicFrame>
        <p:nvGraphicFramePr>
          <p:cNvPr id="254" name="Google Shape;254;g30a3f83c111_0_398"/>
          <p:cNvGraphicFramePr/>
          <p:nvPr/>
        </p:nvGraphicFramePr>
        <p:xfrm>
          <a:off x="2272613" y="2168925"/>
          <a:ext cx="3000000" cy="3000000"/>
        </p:xfrm>
        <a:graphic>
          <a:graphicData uri="http://schemas.openxmlformats.org/drawingml/2006/table">
            <a:tbl>
              <a:tblPr>
                <a:noFill/>
                <a:tableStyleId>{B53A9A08-087B-446F-8F6D-44647BF7E303}</a:tableStyleId>
              </a:tblPr>
              <a:tblGrid>
                <a:gridCol w="1092750"/>
                <a:gridCol w="1152975"/>
                <a:gridCol w="1150825"/>
                <a:gridCol w="1198400"/>
              </a:tblGrid>
              <a:tr h="350050">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Jonathan</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Tugman</a:t>
                      </a:r>
                      <a:endParaRPr b="1" sz="10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Dr. Nikkita </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Warfield</a:t>
                      </a:r>
                      <a:endParaRPr b="1" sz="10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Dr. Chasha Colbert-Williams</a:t>
                      </a:r>
                      <a:endParaRPr b="1" sz="10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Blake</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Zimmerman</a:t>
                      </a:r>
                      <a:endParaRPr b="1" sz="10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r h="210525">
                <a:tc>
                  <a:txBody>
                    <a:bodyPr/>
                    <a:lstStyle/>
                    <a:p>
                      <a:pPr indent="0" lvl="0" marL="0" rtl="0" algn="ctr">
                        <a:spcBef>
                          <a:spcPts val="0"/>
                        </a:spcBef>
                        <a:spcAft>
                          <a:spcPts val="0"/>
                        </a:spcAft>
                        <a:buNone/>
                      </a:pPr>
                      <a:r>
                        <a:rPr i="1" lang="en" sz="800">
                          <a:latin typeface="Calibri"/>
                          <a:ea typeface="Calibri"/>
                          <a:cs typeface="Calibri"/>
                          <a:sym typeface="Calibri"/>
                        </a:rPr>
                        <a:t>Chief Operating Officer</a:t>
                      </a:r>
                      <a:endParaRPr i="1" sz="800">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800">
                          <a:latin typeface="Calibri"/>
                          <a:ea typeface="Calibri"/>
                          <a:cs typeface="Calibri"/>
                          <a:sym typeface="Calibri"/>
                        </a:rPr>
                        <a:t>Chief Academic </a:t>
                      </a:r>
                      <a:endParaRPr i="1" sz="800">
                        <a:latin typeface="Calibri"/>
                        <a:ea typeface="Calibri"/>
                        <a:cs typeface="Calibri"/>
                        <a:sym typeface="Calibri"/>
                      </a:endParaRPr>
                    </a:p>
                    <a:p>
                      <a:pPr indent="0" lvl="0" marL="0" rtl="0" algn="ctr">
                        <a:spcBef>
                          <a:spcPts val="0"/>
                        </a:spcBef>
                        <a:spcAft>
                          <a:spcPts val="0"/>
                        </a:spcAft>
                        <a:buNone/>
                      </a:pPr>
                      <a:r>
                        <a:rPr i="1" lang="en" sz="800">
                          <a:latin typeface="Calibri"/>
                          <a:ea typeface="Calibri"/>
                          <a:cs typeface="Calibri"/>
                          <a:sym typeface="Calibri"/>
                        </a:rPr>
                        <a:t>Officer</a:t>
                      </a:r>
                      <a:endParaRPr i="1" sz="800">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800">
                          <a:latin typeface="Calibri"/>
                          <a:ea typeface="Calibri"/>
                          <a:cs typeface="Calibri"/>
                          <a:sym typeface="Calibri"/>
                        </a:rPr>
                        <a:t>Director of Academic Affairs</a:t>
                      </a:r>
                      <a:endParaRPr i="1" sz="800">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i="1" lang="en" sz="800">
                          <a:latin typeface="Calibri"/>
                          <a:ea typeface="Calibri"/>
                          <a:cs typeface="Calibri"/>
                          <a:sym typeface="Calibri"/>
                        </a:rPr>
                        <a:t>Director of Analytics &amp; Strategic Initiatives</a:t>
                      </a:r>
                      <a:endParaRPr i="1" sz="800">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bl>
          </a:graphicData>
        </a:graphic>
      </p:graphicFrame>
      <p:pic>
        <p:nvPicPr>
          <p:cNvPr id="255" name="Google Shape;255;g30a3f83c111_0_398"/>
          <p:cNvPicPr preferRelativeResize="0"/>
          <p:nvPr/>
        </p:nvPicPr>
        <p:blipFill rotWithShape="1">
          <a:blip r:embed="rId6">
            <a:alphaModFix/>
          </a:blip>
          <a:srcRect b="0" l="0" r="15824" t="0"/>
          <a:stretch/>
        </p:blipFill>
        <p:spPr>
          <a:xfrm>
            <a:off x="5787764" y="1045000"/>
            <a:ext cx="900549" cy="1069819"/>
          </a:xfrm>
          <a:prstGeom prst="rect">
            <a:avLst/>
          </a:prstGeom>
          <a:noFill/>
          <a:ln>
            <a:noFill/>
          </a:ln>
          <a:effectLst>
            <a:outerShdw blurRad="57150" rotWithShape="0" algn="bl" dir="5400000" dist="19050">
              <a:srgbClr val="000000">
                <a:alpha val="50000"/>
              </a:srgbClr>
            </a:outerShdw>
          </a:effectLst>
        </p:spPr>
      </p:pic>
      <p:graphicFrame>
        <p:nvGraphicFramePr>
          <p:cNvPr id="256" name="Google Shape;256;g30a3f83c111_0_398"/>
          <p:cNvGraphicFramePr/>
          <p:nvPr/>
        </p:nvGraphicFramePr>
        <p:xfrm>
          <a:off x="546888" y="4087175"/>
          <a:ext cx="3000000" cy="3000000"/>
        </p:xfrm>
        <a:graphic>
          <a:graphicData uri="http://schemas.openxmlformats.org/drawingml/2006/table">
            <a:tbl>
              <a:tblPr>
                <a:noFill/>
                <a:tableStyleId>{B53A9A08-087B-446F-8F6D-44647BF7E303}</a:tableStyleId>
              </a:tblPr>
              <a:tblGrid>
                <a:gridCol w="1079850"/>
                <a:gridCol w="1139325"/>
                <a:gridCol w="1137200"/>
                <a:gridCol w="1184175"/>
                <a:gridCol w="1184175"/>
                <a:gridCol w="1184175"/>
                <a:gridCol w="1184175"/>
              </a:tblGrid>
              <a:tr h="350050">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Mike </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Davis</a:t>
                      </a:r>
                      <a:endParaRPr b="1" sz="10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Nichole </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Stone</a:t>
                      </a:r>
                      <a:endParaRPr b="1" sz="10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Cara</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Frattasi</a:t>
                      </a:r>
                      <a:endParaRPr b="1" sz="1000">
                        <a:solidFill>
                          <a:srgbClr val="1276A9"/>
                        </a:solidFill>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Jeronica</a:t>
                      </a:r>
                      <a:endParaRPr b="1" sz="1000">
                        <a:solidFill>
                          <a:srgbClr val="1276A9"/>
                        </a:solidFill>
                        <a:latin typeface="Calibri"/>
                        <a:ea typeface="Calibri"/>
                        <a:cs typeface="Calibri"/>
                        <a:sym typeface="Calibri"/>
                      </a:endParaRPr>
                    </a:p>
                    <a:p>
                      <a:pPr indent="0" lvl="0" marL="0" rtl="0" algn="ctr">
                        <a:spcBef>
                          <a:spcPts val="0"/>
                        </a:spcBef>
                        <a:spcAft>
                          <a:spcPts val="0"/>
                        </a:spcAft>
                        <a:buNone/>
                      </a:pPr>
                      <a:r>
                        <a:rPr b="1" lang="en" sz="1000">
                          <a:solidFill>
                            <a:srgbClr val="1276A9"/>
                          </a:solidFill>
                          <a:latin typeface="Calibri"/>
                          <a:ea typeface="Calibri"/>
                          <a:cs typeface="Calibri"/>
                          <a:sym typeface="Calibri"/>
                        </a:rPr>
                        <a:t>Harts</a:t>
                      </a:r>
                      <a:endParaRPr b="1" sz="10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Jovan</a:t>
                      </a:r>
                      <a:endParaRPr b="1" sz="1000">
                        <a:solidFill>
                          <a:srgbClr val="1276A9"/>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 sz="1000">
                          <a:solidFill>
                            <a:srgbClr val="1276A9"/>
                          </a:solidFill>
                          <a:latin typeface="Calibri"/>
                          <a:ea typeface="Calibri"/>
                          <a:cs typeface="Calibri"/>
                          <a:sym typeface="Calibri"/>
                        </a:rPr>
                        <a:t>Miles</a:t>
                      </a:r>
                      <a:endParaRPr b="1" sz="10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Natasha</a:t>
                      </a:r>
                      <a:endParaRPr b="1" sz="1000">
                        <a:solidFill>
                          <a:srgbClr val="1276A9"/>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 sz="1000">
                          <a:solidFill>
                            <a:srgbClr val="1276A9"/>
                          </a:solidFill>
                          <a:latin typeface="Calibri"/>
                          <a:ea typeface="Calibri"/>
                          <a:cs typeface="Calibri"/>
                          <a:sym typeface="Calibri"/>
                        </a:rPr>
                        <a:t>Hogan-Mahan</a:t>
                      </a:r>
                      <a:endParaRPr b="1" sz="10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sz="1000">
                          <a:solidFill>
                            <a:srgbClr val="1276A9"/>
                          </a:solidFill>
                          <a:latin typeface="Calibri"/>
                          <a:ea typeface="Calibri"/>
                          <a:cs typeface="Calibri"/>
                          <a:sym typeface="Calibri"/>
                        </a:rPr>
                        <a:t>Niomi</a:t>
                      </a:r>
                      <a:endParaRPr b="1" sz="1000">
                        <a:solidFill>
                          <a:srgbClr val="1276A9"/>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 sz="1000">
                          <a:solidFill>
                            <a:srgbClr val="1276A9"/>
                          </a:solidFill>
                          <a:latin typeface="Calibri"/>
                          <a:ea typeface="Calibri"/>
                          <a:cs typeface="Calibri"/>
                          <a:sym typeface="Calibri"/>
                        </a:rPr>
                        <a:t>Henry</a:t>
                      </a:r>
                      <a:endParaRPr b="1" sz="1000">
                        <a:solidFill>
                          <a:srgbClr val="1276A9"/>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r h="210525">
                <a:tc>
                  <a:txBody>
                    <a:bodyPr/>
                    <a:lstStyle/>
                    <a:p>
                      <a:pPr indent="0" lvl="0" marL="0" rtl="0" algn="ctr">
                        <a:spcBef>
                          <a:spcPts val="0"/>
                        </a:spcBef>
                        <a:spcAft>
                          <a:spcPts val="0"/>
                        </a:spcAft>
                        <a:buNone/>
                      </a:pPr>
                      <a:r>
                        <a:rPr i="1" lang="en" sz="800">
                          <a:latin typeface="Calibri"/>
                          <a:ea typeface="Calibri"/>
                          <a:cs typeface="Calibri"/>
                          <a:sym typeface="Calibri"/>
                        </a:rPr>
                        <a:t>Chief Executive Officer</a:t>
                      </a:r>
                      <a:endParaRPr i="1" sz="800">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800">
                          <a:latin typeface="Calibri"/>
                          <a:ea typeface="Calibri"/>
                          <a:cs typeface="Calibri"/>
                          <a:sym typeface="Calibri"/>
                        </a:rPr>
                        <a:t>Chief People </a:t>
                      </a:r>
                      <a:endParaRPr i="1" sz="800">
                        <a:latin typeface="Calibri"/>
                        <a:ea typeface="Calibri"/>
                        <a:cs typeface="Calibri"/>
                        <a:sym typeface="Calibri"/>
                      </a:endParaRPr>
                    </a:p>
                    <a:p>
                      <a:pPr indent="0" lvl="0" marL="0" rtl="0" algn="ctr">
                        <a:spcBef>
                          <a:spcPts val="0"/>
                        </a:spcBef>
                        <a:spcAft>
                          <a:spcPts val="0"/>
                        </a:spcAft>
                        <a:buNone/>
                      </a:pPr>
                      <a:r>
                        <a:rPr i="1" lang="en" sz="800">
                          <a:latin typeface="Calibri"/>
                          <a:ea typeface="Calibri"/>
                          <a:cs typeface="Calibri"/>
                          <a:sym typeface="Calibri"/>
                        </a:rPr>
                        <a:t>Officer</a:t>
                      </a:r>
                      <a:endParaRPr i="1" sz="800">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i="1" lang="en" sz="800">
                          <a:latin typeface="Calibri"/>
                          <a:ea typeface="Calibri"/>
                          <a:cs typeface="Calibri"/>
                          <a:sym typeface="Calibri"/>
                        </a:rPr>
                        <a:t>Chief of Staff</a:t>
                      </a:r>
                      <a:endParaRPr i="1" sz="800">
                        <a:latin typeface="Calibri"/>
                        <a:ea typeface="Calibri"/>
                        <a:cs typeface="Calibri"/>
                        <a:sym typeface="Calibri"/>
                      </a:endParaRPr>
                    </a:p>
                  </a:txBody>
                  <a:tcPr marT="0" marB="0" marR="91425" marL="91425">
                    <a:lnL cap="flat" cmpd="sng" w="9525">
                      <a:solidFill>
                        <a:srgbClr val="000000">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i="1" lang="en" sz="800">
                          <a:latin typeface="Calibri"/>
                          <a:ea typeface="Calibri"/>
                          <a:cs typeface="Calibri"/>
                          <a:sym typeface="Calibri"/>
                        </a:rPr>
                        <a:t>Director of Community Engagement</a:t>
                      </a:r>
                      <a:endParaRPr i="1" sz="800">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i="1" lang="en" sz="800">
                          <a:solidFill>
                            <a:schemeClr val="dk1"/>
                          </a:solidFill>
                          <a:latin typeface="Calibri"/>
                          <a:ea typeface="Calibri"/>
                          <a:cs typeface="Calibri"/>
                          <a:sym typeface="Calibri"/>
                        </a:rPr>
                        <a:t>Principal,</a:t>
                      </a:r>
                      <a:endParaRPr i="1" sz="8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i="1" lang="en" sz="800">
                          <a:solidFill>
                            <a:schemeClr val="dk1"/>
                          </a:solidFill>
                          <a:latin typeface="Calibri"/>
                          <a:ea typeface="Calibri"/>
                          <a:cs typeface="Calibri"/>
                          <a:sym typeface="Calibri"/>
                        </a:rPr>
                        <a:t>Slater Elementary</a:t>
                      </a:r>
                      <a:endParaRPr i="1" sz="800">
                        <a:solidFill>
                          <a:schemeClr val="dk1"/>
                        </a:solidFill>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chemeClr val="dk1"/>
                        </a:buClr>
                        <a:buSzPts val="1100"/>
                        <a:buFont typeface="Arial"/>
                        <a:buNone/>
                      </a:pPr>
                      <a:r>
                        <a:rPr i="1" lang="en" sz="800">
                          <a:solidFill>
                            <a:schemeClr val="dk1"/>
                          </a:solidFill>
                          <a:latin typeface="Calibri"/>
                          <a:ea typeface="Calibri"/>
                          <a:cs typeface="Calibri"/>
                          <a:sym typeface="Calibri"/>
                        </a:rPr>
                        <a:t>Principal,</a:t>
                      </a:r>
                      <a:endParaRPr i="1" sz="800">
                        <a:solidFill>
                          <a:schemeClr val="dk1"/>
                        </a:solidFill>
                        <a:latin typeface="Calibri"/>
                        <a:ea typeface="Calibri"/>
                        <a:cs typeface="Calibri"/>
                        <a:sym typeface="Calibri"/>
                      </a:endParaRPr>
                    </a:p>
                    <a:p>
                      <a:pPr indent="0" lvl="0" marL="0" rtl="0" algn="ctr">
                        <a:spcBef>
                          <a:spcPts val="0"/>
                        </a:spcBef>
                        <a:spcAft>
                          <a:spcPts val="0"/>
                        </a:spcAft>
                        <a:buNone/>
                      </a:pPr>
                      <a:r>
                        <a:rPr i="1" lang="en" sz="800">
                          <a:solidFill>
                            <a:schemeClr val="dk1"/>
                          </a:solidFill>
                          <a:latin typeface="Calibri"/>
                          <a:ea typeface="Calibri"/>
                          <a:cs typeface="Calibri"/>
                          <a:sym typeface="Calibri"/>
                        </a:rPr>
                        <a:t>Price Middle</a:t>
                      </a:r>
                      <a:endParaRPr i="1" sz="800">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chemeClr val="dk1"/>
                        </a:buClr>
                        <a:buSzPts val="1100"/>
                        <a:buFont typeface="Arial"/>
                        <a:buNone/>
                      </a:pPr>
                      <a:r>
                        <a:rPr i="1" lang="en" sz="800">
                          <a:solidFill>
                            <a:schemeClr val="dk1"/>
                          </a:solidFill>
                          <a:latin typeface="Calibri"/>
                          <a:ea typeface="Calibri"/>
                          <a:cs typeface="Calibri"/>
                          <a:sym typeface="Calibri"/>
                        </a:rPr>
                        <a:t>Principal,</a:t>
                      </a:r>
                      <a:endParaRPr i="1" sz="800">
                        <a:solidFill>
                          <a:schemeClr val="dk1"/>
                        </a:solidFill>
                        <a:latin typeface="Calibri"/>
                        <a:ea typeface="Calibri"/>
                        <a:cs typeface="Calibri"/>
                        <a:sym typeface="Calibri"/>
                      </a:endParaRPr>
                    </a:p>
                    <a:p>
                      <a:pPr indent="0" lvl="0" marL="0" rtl="0" algn="ctr">
                        <a:spcBef>
                          <a:spcPts val="0"/>
                        </a:spcBef>
                        <a:spcAft>
                          <a:spcPts val="0"/>
                        </a:spcAft>
                        <a:buNone/>
                      </a:pPr>
                      <a:r>
                        <a:rPr i="1" lang="en" sz="800">
                          <a:solidFill>
                            <a:schemeClr val="dk1"/>
                          </a:solidFill>
                          <a:latin typeface="Calibri"/>
                          <a:ea typeface="Calibri"/>
                          <a:cs typeface="Calibri"/>
                          <a:sym typeface="Calibri"/>
                        </a:rPr>
                        <a:t>Carver STEAM HS</a:t>
                      </a:r>
                      <a:endParaRPr i="1" sz="800">
                        <a:latin typeface="Calibri"/>
                        <a:ea typeface="Calibri"/>
                        <a:cs typeface="Calibri"/>
                        <a:sym typeface="Calibri"/>
                      </a:endParaRPr>
                    </a:p>
                  </a:txBody>
                  <a:tcPr marT="0" marB="0" marR="91425" marL="91425">
                    <a:lnL cap="flat" cmpd="sng" w="9525">
                      <a:solidFill>
                        <a:srgbClr val="F3F3F3">
                          <a:alpha val="0"/>
                        </a:srgbClr>
                      </a:solidFill>
                      <a:prstDash val="solid"/>
                      <a:round/>
                      <a:headEnd len="sm" w="sm" type="none"/>
                      <a:tailEnd len="sm" w="sm" type="none"/>
                    </a:lnL>
                    <a:lnR cap="flat" cmpd="sng" w="9525">
                      <a:solidFill>
                        <a:srgbClr val="F3F3F3">
                          <a:alpha val="0"/>
                        </a:srgbClr>
                      </a:solidFill>
                      <a:prstDash val="solid"/>
                      <a:round/>
                      <a:headEnd len="sm" w="sm" type="none"/>
                      <a:tailEnd len="sm" w="sm" type="none"/>
                    </a:lnR>
                    <a:lnT cap="flat" cmpd="sng" w="9525">
                      <a:solidFill>
                        <a:srgbClr val="F3F3F3">
                          <a:alpha val="0"/>
                        </a:srgbClr>
                      </a:solidFill>
                      <a:prstDash val="solid"/>
                      <a:round/>
                      <a:headEnd len="sm" w="sm" type="none"/>
                      <a:tailEnd len="sm" w="sm" type="none"/>
                    </a:lnT>
                    <a:lnB cap="flat" cmpd="sng" w="9525">
                      <a:solidFill>
                        <a:srgbClr val="F3F3F3">
                          <a:alpha val="0"/>
                        </a:srgbClr>
                      </a:solidFill>
                      <a:prstDash val="solid"/>
                      <a:round/>
                      <a:headEnd len="sm" w="sm" type="none"/>
                      <a:tailEnd len="sm" w="sm" type="none"/>
                    </a:lnB>
                    <a:solidFill>
                      <a:srgbClr val="FFFFFF"/>
                    </a:solidFill>
                  </a:tcPr>
                </a:tc>
              </a:tr>
            </a:tbl>
          </a:graphicData>
        </a:graphic>
      </p:graphicFrame>
      <p:sp>
        <p:nvSpPr>
          <p:cNvPr id="257" name="Google Shape;257;g30a3f83c111_0_398"/>
          <p:cNvSpPr/>
          <p:nvPr/>
        </p:nvSpPr>
        <p:spPr>
          <a:xfrm>
            <a:off x="2123450" y="960975"/>
            <a:ext cx="4828800" cy="1881900"/>
          </a:xfrm>
          <a:prstGeom prst="rect">
            <a:avLst/>
          </a:prstGeom>
          <a:noFill/>
          <a:ln cap="flat" cmpd="sng" w="19050">
            <a:solidFill>
              <a:srgbClr val="0A7F6E"/>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8" name="Google Shape;258;g30a3f83c111_0_398"/>
          <p:cNvSpPr txBox="1"/>
          <p:nvPr/>
        </p:nvSpPr>
        <p:spPr>
          <a:xfrm rot="-5400000">
            <a:off x="1274575" y="1717275"/>
            <a:ext cx="1391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0A7F6E"/>
                </a:solidFill>
                <a:latin typeface="Calibri"/>
                <a:ea typeface="Calibri"/>
                <a:cs typeface="Calibri"/>
                <a:sym typeface="Calibri"/>
              </a:rPr>
              <a:t>Project Leads</a:t>
            </a:r>
            <a:endParaRPr b="1" sz="1200">
              <a:solidFill>
                <a:srgbClr val="0A7F6E"/>
              </a:solidFill>
              <a:latin typeface="Calibri"/>
              <a:ea typeface="Calibri"/>
              <a:cs typeface="Calibri"/>
              <a:sym typeface="Calibri"/>
            </a:endParaRPr>
          </a:p>
        </p:txBody>
      </p:sp>
      <p:pic>
        <p:nvPicPr>
          <p:cNvPr id="259" name="Google Shape;259;g30a3f83c111_0_398"/>
          <p:cNvPicPr preferRelativeResize="0"/>
          <p:nvPr/>
        </p:nvPicPr>
        <p:blipFill rotWithShape="1">
          <a:blip r:embed="rId7">
            <a:alphaModFix/>
          </a:blip>
          <a:srcRect b="0" l="8425" r="6293" t="0"/>
          <a:stretch/>
        </p:blipFill>
        <p:spPr>
          <a:xfrm>
            <a:off x="2908962" y="2929748"/>
            <a:ext cx="927574" cy="1087664"/>
          </a:xfrm>
          <a:prstGeom prst="rect">
            <a:avLst/>
          </a:prstGeom>
          <a:noFill/>
          <a:ln>
            <a:noFill/>
          </a:ln>
          <a:effectLst>
            <a:outerShdw blurRad="57150" rotWithShape="0" algn="bl" dir="5400000" dist="19050">
              <a:srgbClr val="000000">
                <a:alpha val="50000"/>
              </a:srgbClr>
            </a:outerShdw>
          </a:effectLst>
        </p:spPr>
      </p:pic>
      <p:pic>
        <p:nvPicPr>
          <p:cNvPr id="260" name="Google Shape;260;g30a3f83c111_0_398"/>
          <p:cNvPicPr preferRelativeResize="0"/>
          <p:nvPr/>
        </p:nvPicPr>
        <p:blipFill rotWithShape="1">
          <a:blip r:embed="rId8">
            <a:alphaModFix/>
          </a:blip>
          <a:srcRect b="0" l="5384" r="7907" t="0"/>
          <a:stretch/>
        </p:blipFill>
        <p:spPr>
          <a:xfrm>
            <a:off x="587900" y="2930138"/>
            <a:ext cx="927575" cy="1069800"/>
          </a:xfrm>
          <a:prstGeom prst="rect">
            <a:avLst/>
          </a:prstGeom>
          <a:noFill/>
          <a:ln>
            <a:noFill/>
          </a:ln>
          <a:effectLst>
            <a:outerShdw blurRad="57150" rotWithShape="0" algn="bl" dir="5400000" dist="19050">
              <a:srgbClr val="000000">
                <a:alpha val="50000"/>
              </a:srgbClr>
            </a:outerShdw>
          </a:effectLst>
        </p:spPr>
      </p:pic>
      <p:pic>
        <p:nvPicPr>
          <p:cNvPr id="261" name="Google Shape;261;g30a3f83c111_0_398"/>
          <p:cNvPicPr preferRelativeResize="0"/>
          <p:nvPr/>
        </p:nvPicPr>
        <p:blipFill rotWithShape="1">
          <a:blip r:embed="rId9">
            <a:alphaModFix/>
          </a:blip>
          <a:srcRect b="0" l="8425" r="6293" t="0"/>
          <a:stretch/>
        </p:blipFill>
        <p:spPr>
          <a:xfrm>
            <a:off x="1740725" y="2922556"/>
            <a:ext cx="927576" cy="1087694"/>
          </a:xfrm>
          <a:prstGeom prst="rect">
            <a:avLst/>
          </a:prstGeom>
          <a:noFill/>
          <a:ln>
            <a:noFill/>
          </a:ln>
          <a:effectLst>
            <a:outerShdw blurRad="57150" rotWithShape="0" algn="bl" dir="5400000" dist="19050">
              <a:srgbClr val="000000">
                <a:alpha val="50000"/>
              </a:srgbClr>
            </a:outerShdw>
          </a:effectLst>
        </p:spPr>
      </p:pic>
      <p:pic>
        <p:nvPicPr>
          <p:cNvPr id="262" name="Google Shape;262;g30a3f83c111_0_398"/>
          <p:cNvPicPr preferRelativeResize="0"/>
          <p:nvPr/>
        </p:nvPicPr>
        <p:blipFill rotWithShape="1">
          <a:blip r:embed="rId10">
            <a:alphaModFix/>
          </a:blip>
          <a:srcRect b="11559" l="0" r="0" t="0"/>
          <a:stretch/>
        </p:blipFill>
        <p:spPr>
          <a:xfrm>
            <a:off x="4077175" y="2929715"/>
            <a:ext cx="900550" cy="1087685"/>
          </a:xfrm>
          <a:prstGeom prst="rect">
            <a:avLst/>
          </a:prstGeom>
          <a:noFill/>
          <a:ln>
            <a:noFill/>
          </a:ln>
          <a:effectLst>
            <a:outerShdw blurRad="57150" rotWithShape="0" algn="bl" dir="5400000" dist="19050">
              <a:srgbClr val="000000">
                <a:alpha val="50000"/>
              </a:srgbClr>
            </a:outerShdw>
          </a:effectLst>
        </p:spPr>
      </p:pic>
      <p:pic>
        <p:nvPicPr>
          <p:cNvPr id="263" name="Google Shape;263;g30a3f83c111_0_398"/>
          <p:cNvPicPr preferRelativeResize="0"/>
          <p:nvPr/>
        </p:nvPicPr>
        <p:blipFill rotWithShape="1">
          <a:blip r:embed="rId11">
            <a:alphaModFix/>
          </a:blip>
          <a:srcRect b="0" l="8552" r="7264" t="0"/>
          <a:stretch/>
        </p:blipFill>
        <p:spPr>
          <a:xfrm>
            <a:off x="5246050" y="2929750"/>
            <a:ext cx="900550" cy="1087650"/>
          </a:xfrm>
          <a:prstGeom prst="rect">
            <a:avLst/>
          </a:prstGeom>
          <a:noFill/>
          <a:ln>
            <a:noFill/>
          </a:ln>
          <a:effectLst>
            <a:outerShdw blurRad="57150" rotWithShape="0" algn="bl" dir="5400000" dist="19050">
              <a:srgbClr val="000000">
                <a:alpha val="50000"/>
              </a:srgbClr>
            </a:outerShdw>
          </a:effectLst>
        </p:spPr>
      </p:pic>
      <p:pic>
        <p:nvPicPr>
          <p:cNvPr id="264" name="Google Shape;264;g30a3f83c111_0_398"/>
          <p:cNvPicPr preferRelativeResize="0"/>
          <p:nvPr/>
        </p:nvPicPr>
        <p:blipFill rotWithShape="1">
          <a:blip r:embed="rId12">
            <a:alphaModFix/>
          </a:blip>
          <a:srcRect b="19807" l="0" r="0" t="0"/>
          <a:stretch/>
        </p:blipFill>
        <p:spPr>
          <a:xfrm>
            <a:off x="6386600" y="2947747"/>
            <a:ext cx="927575" cy="1069653"/>
          </a:xfrm>
          <a:prstGeom prst="rect">
            <a:avLst/>
          </a:prstGeom>
          <a:noFill/>
          <a:ln>
            <a:noFill/>
          </a:ln>
          <a:effectLst>
            <a:outerShdw blurRad="57150" rotWithShape="0" algn="bl" dir="5400000" dist="19050">
              <a:srgbClr val="000000">
                <a:alpha val="50000"/>
              </a:srgbClr>
            </a:outerShdw>
          </a:effectLst>
        </p:spPr>
      </p:pic>
      <p:pic>
        <p:nvPicPr>
          <p:cNvPr id="265" name="Google Shape;265;g30a3f83c111_0_398"/>
          <p:cNvPicPr preferRelativeResize="0"/>
          <p:nvPr/>
        </p:nvPicPr>
        <p:blipFill rotWithShape="1">
          <a:blip r:embed="rId13">
            <a:alphaModFix/>
          </a:blip>
          <a:srcRect b="0" l="8152" r="6566" t="0"/>
          <a:stretch/>
        </p:blipFill>
        <p:spPr>
          <a:xfrm>
            <a:off x="7561125" y="2954600"/>
            <a:ext cx="900525" cy="1055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0a3f83c111_0_153"/>
          <p:cNvSpPr txBox="1"/>
          <p:nvPr>
            <p:ph type="title"/>
          </p:nvPr>
        </p:nvSpPr>
        <p:spPr>
          <a:xfrm>
            <a:off x="267975" y="2859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862633"/>
              </a:buClr>
              <a:buSzPts val="2400"/>
              <a:buFont typeface="Arial"/>
              <a:buNone/>
            </a:pPr>
            <a:r>
              <a:rPr lang="en">
                <a:solidFill>
                  <a:srgbClr val="E86025"/>
                </a:solidFill>
              </a:rPr>
              <a:t>We are wrapping up </a:t>
            </a:r>
            <a:r>
              <a:rPr b="1" lang="en">
                <a:solidFill>
                  <a:srgbClr val="E86025"/>
                </a:solidFill>
              </a:rPr>
              <a:t>Phase 1</a:t>
            </a:r>
            <a:r>
              <a:rPr lang="en">
                <a:solidFill>
                  <a:srgbClr val="E86025"/>
                </a:solidFill>
              </a:rPr>
              <a:t> of our work together; this will be the </a:t>
            </a:r>
            <a:r>
              <a:rPr b="1" lang="en">
                <a:solidFill>
                  <a:srgbClr val="E86025"/>
                </a:solidFill>
              </a:rPr>
              <a:t>first of </a:t>
            </a:r>
            <a:r>
              <a:rPr b="1" lang="en"/>
              <a:t>three</a:t>
            </a:r>
            <a:r>
              <a:rPr lang="en"/>
              <a:t> Steering Committee engagements</a:t>
            </a:r>
            <a:endParaRPr>
              <a:solidFill>
                <a:srgbClr val="E86025"/>
              </a:solidFill>
            </a:endParaRPr>
          </a:p>
          <a:p>
            <a:pPr indent="0" lvl="0" marL="0" rtl="0" algn="l">
              <a:spcBef>
                <a:spcPts val="0"/>
              </a:spcBef>
              <a:spcAft>
                <a:spcPts val="0"/>
              </a:spcAft>
              <a:buNone/>
            </a:pPr>
            <a:r>
              <a:t/>
            </a:r>
            <a:endParaRPr/>
          </a:p>
        </p:txBody>
      </p:sp>
      <p:sp>
        <p:nvSpPr>
          <p:cNvPr id="271" name="Google Shape;271;g30a3f83c111_0_153"/>
          <p:cNvSpPr txBox="1"/>
          <p:nvPr>
            <p:ph idx="12" type="sldNum"/>
          </p:nvPr>
        </p:nvSpPr>
        <p:spPr>
          <a:xfrm>
            <a:off x="8461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2" name="Google Shape;272;g30a3f83c111_0_153"/>
          <p:cNvSpPr/>
          <p:nvPr/>
        </p:nvSpPr>
        <p:spPr>
          <a:xfrm>
            <a:off x="131525" y="2651825"/>
            <a:ext cx="8922900" cy="1993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73" name="Google Shape;273;g30a3f83c111_0_153"/>
          <p:cNvGraphicFramePr/>
          <p:nvPr/>
        </p:nvGraphicFramePr>
        <p:xfrm>
          <a:off x="89581" y="1396089"/>
          <a:ext cx="3000000" cy="3000000"/>
        </p:xfrm>
        <a:graphic>
          <a:graphicData uri="http://schemas.openxmlformats.org/drawingml/2006/table">
            <a:tbl>
              <a:tblPr>
                <a:noFill/>
                <a:tableStyleId>{1A8411E3-42ED-404E-A9B5-96C7BCF914A5}</a:tableStyleId>
              </a:tblPr>
              <a:tblGrid>
                <a:gridCol w="614550"/>
                <a:gridCol w="594725"/>
                <a:gridCol w="382900"/>
                <a:gridCol w="382850"/>
                <a:gridCol w="625150"/>
                <a:gridCol w="594700"/>
                <a:gridCol w="571350"/>
                <a:gridCol w="631300"/>
                <a:gridCol w="631300"/>
                <a:gridCol w="657425"/>
                <a:gridCol w="657425"/>
                <a:gridCol w="657425"/>
                <a:gridCol w="657425"/>
                <a:gridCol w="657425"/>
                <a:gridCol w="657425"/>
              </a:tblGrid>
              <a:tr h="256500">
                <a:tc gridSpan="5">
                  <a:txBody>
                    <a:bodyPr/>
                    <a:lstStyle/>
                    <a:p>
                      <a:pPr indent="0" lvl="0" marL="0" rtl="0" algn="ctr">
                        <a:spcBef>
                          <a:spcPts val="0"/>
                        </a:spcBef>
                        <a:spcAft>
                          <a:spcPts val="0"/>
                        </a:spcAft>
                        <a:buNone/>
                      </a:pPr>
                      <a:r>
                        <a:rPr b="1" lang="en" sz="1100">
                          <a:solidFill>
                            <a:srgbClr val="FFFFFF"/>
                          </a:solidFill>
                          <a:latin typeface="Calibri"/>
                          <a:ea typeface="Calibri"/>
                          <a:cs typeface="Calibri"/>
                          <a:sym typeface="Calibri"/>
                        </a:rPr>
                        <a:t>September</a:t>
                      </a:r>
                      <a:endParaRPr sz="1100">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A6675"/>
                    </a:solidFill>
                  </a:tcPr>
                </a:tc>
                <a:tc hMerge="1"/>
                <a:tc hMerge="1"/>
                <a:tc hMerge="1"/>
                <a:tc hMerge="1"/>
                <a:tc gridSpan="5">
                  <a:txBody>
                    <a:bodyPr/>
                    <a:lstStyle/>
                    <a:p>
                      <a:pPr indent="0" lvl="0" marL="0" rtl="0" algn="ctr">
                        <a:spcBef>
                          <a:spcPts val="0"/>
                        </a:spcBef>
                        <a:spcAft>
                          <a:spcPts val="0"/>
                        </a:spcAft>
                        <a:buNone/>
                      </a:pPr>
                      <a:r>
                        <a:rPr b="1" lang="en" sz="1100">
                          <a:solidFill>
                            <a:srgbClr val="FFFFFF"/>
                          </a:solidFill>
                          <a:latin typeface="Calibri"/>
                          <a:ea typeface="Calibri"/>
                          <a:cs typeface="Calibri"/>
                          <a:sym typeface="Calibri"/>
                        </a:rPr>
                        <a:t>October</a:t>
                      </a:r>
                      <a:endParaRPr sz="1100">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A6675"/>
                    </a:solidFill>
                  </a:tcPr>
                </a:tc>
                <a:tc hMerge="1"/>
                <a:tc hMerge="1"/>
                <a:tc hMerge="1"/>
                <a:tc hMerge="1"/>
                <a:tc gridSpan="5">
                  <a:txBody>
                    <a:bodyPr/>
                    <a:lstStyle/>
                    <a:p>
                      <a:pPr indent="0" lvl="0" marL="0" rtl="0" algn="ctr">
                        <a:spcBef>
                          <a:spcPts val="0"/>
                        </a:spcBef>
                        <a:spcAft>
                          <a:spcPts val="0"/>
                        </a:spcAft>
                        <a:buNone/>
                      </a:pPr>
                      <a:r>
                        <a:rPr b="1" lang="en" sz="1100">
                          <a:solidFill>
                            <a:srgbClr val="FFFFFF"/>
                          </a:solidFill>
                          <a:latin typeface="Calibri"/>
                          <a:ea typeface="Calibri"/>
                          <a:cs typeface="Calibri"/>
                          <a:sym typeface="Calibri"/>
                        </a:rPr>
                        <a:t>November</a:t>
                      </a:r>
                      <a:endParaRPr b="1" sz="1100">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A6675"/>
                    </a:solidFill>
                  </a:tcPr>
                </a:tc>
                <a:tc hMerge="1"/>
                <a:tc hMerge="1"/>
                <a:tc hMerge="1"/>
                <a:tc hMerge="1"/>
              </a:tr>
              <a:tr h="316200">
                <a:tc>
                  <a:txBody>
                    <a:bodyPr/>
                    <a:lstStyle/>
                    <a:p>
                      <a:pPr indent="0" lvl="0" marL="0" marR="0" rtl="0" algn="ctr">
                        <a:spcBef>
                          <a:spcPts val="0"/>
                        </a:spcBef>
                        <a:spcAft>
                          <a:spcPts val="0"/>
                        </a:spcAft>
                        <a:buClr>
                          <a:srgbClr val="212B46"/>
                        </a:buClr>
                        <a:buSzPts val="1200"/>
                        <a:buFont typeface="Arial"/>
                        <a:buNone/>
                      </a:pPr>
                      <a:r>
                        <a:rPr b="1" lang="en" sz="800">
                          <a:solidFill>
                            <a:srgbClr val="FFFFFF"/>
                          </a:solidFill>
                          <a:latin typeface="Calibri"/>
                          <a:ea typeface="Calibri"/>
                          <a:cs typeface="Calibri"/>
                          <a:sym typeface="Calibri"/>
                        </a:rPr>
                        <a:t>w/o: </a:t>
                      </a:r>
                      <a:r>
                        <a:rPr b="1" lang="en" sz="1000">
                          <a:solidFill>
                            <a:srgbClr val="FFFFFF"/>
                          </a:solidFill>
                          <a:latin typeface="Calibri"/>
                          <a:ea typeface="Calibri"/>
                          <a:cs typeface="Calibri"/>
                          <a:sym typeface="Calibri"/>
                        </a:rPr>
                        <a:t>9/2</a:t>
                      </a:r>
                      <a:endParaRPr b="1" sz="1000" u="none" cap="none" strike="noStrike">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86025"/>
                    </a:solidFill>
                  </a:tcPr>
                </a:tc>
                <a:tc>
                  <a:txBody>
                    <a:bodyPr/>
                    <a:lstStyle/>
                    <a:p>
                      <a:pPr indent="0" lvl="0" marL="0" marR="0" rtl="0" algn="ctr">
                        <a:spcBef>
                          <a:spcPts val="0"/>
                        </a:spcBef>
                        <a:spcAft>
                          <a:spcPts val="0"/>
                        </a:spcAft>
                        <a:buClr>
                          <a:srgbClr val="212B46"/>
                        </a:buClr>
                        <a:buSzPts val="1200"/>
                        <a:buFont typeface="Arial"/>
                        <a:buNone/>
                      </a:pPr>
                      <a:r>
                        <a:rPr b="1" lang="en" sz="1000">
                          <a:solidFill>
                            <a:srgbClr val="FFFFFF"/>
                          </a:solidFill>
                          <a:latin typeface="Calibri"/>
                          <a:ea typeface="Calibri"/>
                          <a:cs typeface="Calibri"/>
                          <a:sym typeface="Calibri"/>
                        </a:rPr>
                        <a:t>9/9</a:t>
                      </a:r>
                      <a:endParaRPr b="1" sz="1000" u="none" cap="none" strike="noStrike">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A7F6E"/>
                    </a:solidFill>
                  </a:tcPr>
                </a:tc>
                <a:tc gridSpan="2">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9/16</a:t>
                      </a:r>
                      <a:endParaRPr b="1" sz="1000">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A7F6E"/>
                    </a:solidFill>
                  </a:tcPr>
                </a:tc>
                <a:tc hMerge="1"/>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9/23</a:t>
                      </a:r>
                      <a:endParaRPr b="1" sz="1000">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A7F6E"/>
                    </a:solidFill>
                  </a:tcPr>
                </a:tc>
                <a:tc>
                  <a:txBody>
                    <a:bodyPr/>
                    <a:lstStyle/>
                    <a:p>
                      <a:pPr indent="0" lvl="0" marL="0" marR="0" rtl="0" algn="ctr">
                        <a:spcBef>
                          <a:spcPts val="0"/>
                        </a:spcBef>
                        <a:spcAft>
                          <a:spcPts val="0"/>
                        </a:spcAft>
                        <a:buClr>
                          <a:srgbClr val="212B46"/>
                        </a:buClr>
                        <a:buSzPts val="1200"/>
                        <a:buFont typeface="Arial"/>
                        <a:buNone/>
                      </a:pPr>
                      <a:r>
                        <a:rPr b="1" lang="en" sz="1000">
                          <a:solidFill>
                            <a:srgbClr val="FFFFFF"/>
                          </a:solidFill>
                          <a:latin typeface="Calibri"/>
                          <a:ea typeface="Calibri"/>
                          <a:cs typeface="Calibri"/>
                          <a:sym typeface="Calibri"/>
                        </a:rPr>
                        <a:t>9/30</a:t>
                      </a:r>
                      <a:endParaRPr b="1" sz="1000" u="none" cap="none" strike="noStrike">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A7F6E"/>
                    </a:solidFill>
                  </a:tcPr>
                </a:tc>
                <a:tc>
                  <a:txBody>
                    <a:bodyPr/>
                    <a:lstStyle/>
                    <a:p>
                      <a:pPr indent="0" lvl="0" marL="0" marR="0" rtl="0" algn="ctr">
                        <a:spcBef>
                          <a:spcPts val="0"/>
                        </a:spcBef>
                        <a:spcAft>
                          <a:spcPts val="0"/>
                        </a:spcAft>
                        <a:buClr>
                          <a:srgbClr val="212B46"/>
                        </a:buClr>
                        <a:buSzPts val="1200"/>
                        <a:buFont typeface="Arial"/>
                        <a:buNone/>
                      </a:pPr>
                      <a:r>
                        <a:rPr b="1" lang="en" sz="1000">
                          <a:solidFill>
                            <a:srgbClr val="FFFFFF"/>
                          </a:solidFill>
                          <a:latin typeface="Calibri"/>
                          <a:ea typeface="Calibri"/>
                          <a:cs typeface="Calibri"/>
                          <a:sym typeface="Calibri"/>
                        </a:rPr>
                        <a:t>10/7</a:t>
                      </a:r>
                      <a:endParaRPr b="1" sz="1000" u="none" cap="none" strike="noStrike">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276A9"/>
                    </a:solidFill>
                  </a:tcPr>
                </a:tc>
                <a:tc>
                  <a:txBody>
                    <a:bodyPr/>
                    <a:lstStyle/>
                    <a:p>
                      <a:pPr indent="0" lvl="0" marL="0" marR="0" rtl="0" algn="ctr">
                        <a:spcBef>
                          <a:spcPts val="0"/>
                        </a:spcBef>
                        <a:spcAft>
                          <a:spcPts val="0"/>
                        </a:spcAft>
                        <a:buNone/>
                      </a:pPr>
                      <a:r>
                        <a:rPr b="1" lang="en" sz="1000">
                          <a:solidFill>
                            <a:srgbClr val="FFFFFF"/>
                          </a:solidFill>
                          <a:latin typeface="Calibri"/>
                          <a:ea typeface="Calibri"/>
                          <a:cs typeface="Calibri"/>
                          <a:sym typeface="Calibri"/>
                          <a:extLst>
                            <a:ext uri="http://customooxmlschemas.google.com/">
                              <go:slidesCustomData xmlns:go="http://customooxmlschemas.google.com/" textRoundtripDataId="1"/>
                            </a:ext>
                          </a:extLst>
                        </a:rPr>
                        <a:t>10/14</a:t>
                      </a:r>
                      <a:endParaRPr b="1" sz="1000">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276A9"/>
                    </a:solidFill>
                  </a:tcPr>
                </a:tc>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10/21</a:t>
                      </a:r>
                      <a:endParaRPr b="1" sz="1000">
                        <a:solidFill>
                          <a:srgbClr val="FFFFFF"/>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276A9"/>
                    </a:solidFill>
                  </a:tcPr>
                </a:tc>
                <a:tc>
                  <a:txBody>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10/28</a:t>
                      </a:r>
                      <a:endParaRPr b="1" sz="1000">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1276A9"/>
                    </a:solidFill>
                  </a:tcPr>
                </a:tc>
                <a:tc>
                  <a:txBody>
                    <a:bodyPr/>
                    <a:lstStyle/>
                    <a:p>
                      <a:pPr indent="0" lvl="0" marL="0" rtl="0" algn="ctr">
                        <a:spcBef>
                          <a:spcPts val="0"/>
                        </a:spcBef>
                        <a:spcAft>
                          <a:spcPts val="0"/>
                        </a:spcAft>
                        <a:buNone/>
                      </a:pPr>
                      <a:r>
                        <a:rPr b="1" lang="en" sz="1000">
                          <a:solidFill>
                            <a:srgbClr val="212B46"/>
                          </a:solidFill>
                          <a:latin typeface="Calibri"/>
                          <a:ea typeface="Calibri"/>
                          <a:cs typeface="Calibri"/>
                          <a:sym typeface="Calibri"/>
                        </a:rPr>
                        <a:t>11/4</a:t>
                      </a:r>
                      <a:endParaRPr b="1" sz="1000">
                        <a:solidFill>
                          <a:srgbClr val="212B46"/>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1D42E"/>
                    </a:solidFill>
                  </a:tcPr>
                </a:tc>
                <a:tc>
                  <a:txBody>
                    <a:bodyPr/>
                    <a:lstStyle/>
                    <a:p>
                      <a:pPr indent="0" lvl="0" marL="0" rtl="0" algn="ctr">
                        <a:spcBef>
                          <a:spcPts val="0"/>
                        </a:spcBef>
                        <a:spcAft>
                          <a:spcPts val="0"/>
                        </a:spcAft>
                        <a:buNone/>
                      </a:pPr>
                      <a:r>
                        <a:rPr b="1" lang="en" sz="1000">
                          <a:solidFill>
                            <a:srgbClr val="212B46"/>
                          </a:solidFill>
                          <a:latin typeface="Calibri"/>
                          <a:ea typeface="Calibri"/>
                          <a:cs typeface="Calibri"/>
                          <a:sym typeface="Calibri"/>
                        </a:rPr>
                        <a:t>11/11</a:t>
                      </a:r>
                      <a:endParaRPr b="1" sz="1000">
                        <a:solidFill>
                          <a:srgbClr val="212B46"/>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1D42E"/>
                    </a:solidFill>
                  </a:tcPr>
                </a:tc>
                <a:tc>
                  <a:txBody>
                    <a:bodyPr/>
                    <a:lstStyle/>
                    <a:p>
                      <a:pPr indent="0" lvl="0" marL="0" rtl="0" algn="ctr">
                        <a:spcBef>
                          <a:spcPts val="0"/>
                        </a:spcBef>
                        <a:spcAft>
                          <a:spcPts val="0"/>
                        </a:spcAft>
                        <a:buNone/>
                      </a:pPr>
                      <a:r>
                        <a:rPr b="1" lang="en" sz="1000">
                          <a:solidFill>
                            <a:srgbClr val="212B46"/>
                          </a:solidFill>
                          <a:latin typeface="Calibri"/>
                          <a:ea typeface="Calibri"/>
                          <a:cs typeface="Calibri"/>
                          <a:sym typeface="Calibri"/>
                          <a:extLst>
                            <a:ext uri="http://customooxmlschemas.google.com/">
                              <go:slidesCustomData xmlns:go="http://customooxmlschemas.google.com/" textRoundtripDataId="2"/>
                            </a:ext>
                          </a:extLst>
                        </a:rPr>
                        <a:t>11/18</a:t>
                      </a:r>
                      <a:endParaRPr b="1" sz="1000">
                        <a:solidFill>
                          <a:srgbClr val="212B46"/>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1D42E"/>
                    </a:solidFill>
                  </a:tcPr>
                </a:tc>
                <a:tc>
                  <a:txBody>
                    <a:bodyPr/>
                    <a:lstStyle/>
                    <a:p>
                      <a:pPr indent="0" lvl="0" marL="0" rtl="0" algn="ctr">
                        <a:spcBef>
                          <a:spcPts val="0"/>
                        </a:spcBef>
                        <a:spcAft>
                          <a:spcPts val="0"/>
                        </a:spcAft>
                        <a:buNone/>
                      </a:pPr>
                      <a:r>
                        <a:rPr b="1" lang="en" sz="1000">
                          <a:solidFill>
                            <a:srgbClr val="212B46"/>
                          </a:solidFill>
                          <a:latin typeface="Calibri"/>
                          <a:ea typeface="Calibri"/>
                          <a:cs typeface="Calibri"/>
                          <a:sym typeface="Calibri"/>
                        </a:rPr>
                        <a:t>11/25</a:t>
                      </a:r>
                      <a:endParaRPr b="1" sz="1000">
                        <a:solidFill>
                          <a:srgbClr val="212B46"/>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1D42E"/>
                    </a:solidFill>
                  </a:tcPr>
                </a:tc>
                <a:tc>
                  <a:txBody>
                    <a:bodyPr/>
                    <a:lstStyle/>
                    <a:p>
                      <a:pPr indent="0" lvl="0" marL="0" rtl="0" algn="ctr">
                        <a:spcBef>
                          <a:spcPts val="0"/>
                        </a:spcBef>
                        <a:spcAft>
                          <a:spcPts val="0"/>
                        </a:spcAft>
                        <a:buNone/>
                      </a:pPr>
                      <a:r>
                        <a:rPr b="1" lang="en" sz="1000">
                          <a:solidFill>
                            <a:srgbClr val="212B46"/>
                          </a:solidFill>
                          <a:latin typeface="Calibri"/>
                          <a:ea typeface="Calibri"/>
                          <a:cs typeface="Calibri"/>
                          <a:sym typeface="Calibri"/>
                        </a:rPr>
                        <a:t>12/2</a:t>
                      </a:r>
                      <a:endParaRPr b="1" sz="1000">
                        <a:solidFill>
                          <a:srgbClr val="212B46"/>
                        </a:solidFill>
                        <a:latin typeface="Calibri"/>
                        <a:ea typeface="Calibri"/>
                        <a:cs typeface="Calibri"/>
                        <a:sym typeface="Calibri"/>
                      </a:endParaRPr>
                    </a:p>
                  </a:txBody>
                  <a:tcPr marT="45725" marB="45725" marR="91450" marL="9145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1D42E"/>
                    </a:solidFill>
                  </a:tcPr>
                </a:tc>
              </a:tr>
            </a:tbl>
          </a:graphicData>
        </a:graphic>
      </p:graphicFrame>
      <p:sp>
        <p:nvSpPr>
          <p:cNvPr id="274" name="Google Shape;274;g30a3f83c111_0_153"/>
          <p:cNvSpPr/>
          <p:nvPr/>
        </p:nvSpPr>
        <p:spPr>
          <a:xfrm>
            <a:off x="115575" y="983400"/>
            <a:ext cx="1011600" cy="389400"/>
          </a:xfrm>
          <a:prstGeom prst="homePlate">
            <a:avLst>
              <a:gd fmla="val 50000" name="adj"/>
            </a:avLst>
          </a:prstGeom>
          <a:solidFill>
            <a:srgbClr val="E86025"/>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 sz="1200" u="none" cap="none" strike="noStrike">
                <a:solidFill>
                  <a:srgbClr val="FFFFFF"/>
                </a:solidFill>
                <a:latin typeface="Calibri"/>
                <a:ea typeface="Calibri"/>
                <a:cs typeface="Calibri"/>
                <a:sym typeface="Calibri"/>
              </a:rPr>
              <a:t>Phase 0</a:t>
            </a:r>
            <a:endParaRPr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200"/>
              <a:buFont typeface="Arial"/>
              <a:buNone/>
            </a:pPr>
            <a:r>
              <a:rPr lang="en" sz="1000">
                <a:solidFill>
                  <a:srgbClr val="FFFFFF"/>
                </a:solidFill>
                <a:latin typeface="Calibri"/>
                <a:ea typeface="Calibri"/>
                <a:cs typeface="Calibri"/>
                <a:sym typeface="Calibri"/>
              </a:rPr>
              <a:t>Setup (1)</a:t>
            </a:r>
            <a:endParaRPr i="0" sz="1600" u="none" cap="none" strike="noStrike">
              <a:solidFill>
                <a:srgbClr val="000000"/>
              </a:solidFill>
              <a:latin typeface="Calibri"/>
              <a:ea typeface="Calibri"/>
              <a:cs typeface="Calibri"/>
              <a:sym typeface="Calibri"/>
            </a:endParaRPr>
          </a:p>
        </p:txBody>
      </p:sp>
      <p:sp>
        <p:nvSpPr>
          <p:cNvPr id="275" name="Google Shape;275;g30a3f83c111_0_153"/>
          <p:cNvSpPr/>
          <p:nvPr/>
        </p:nvSpPr>
        <p:spPr>
          <a:xfrm>
            <a:off x="810750" y="986700"/>
            <a:ext cx="2732700" cy="389400"/>
          </a:xfrm>
          <a:prstGeom prst="chevron">
            <a:avLst>
              <a:gd fmla="val 50000" name="adj"/>
            </a:avLst>
          </a:prstGeom>
          <a:solidFill>
            <a:srgbClr val="0A7F6E"/>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 u="none" cap="none" strike="noStrike">
                <a:solidFill>
                  <a:srgbClr val="FFFFFF"/>
                </a:solidFill>
                <a:latin typeface="Calibri"/>
                <a:ea typeface="Calibri"/>
                <a:cs typeface="Calibri"/>
                <a:sym typeface="Calibri"/>
                <a:extLst>
                  <a:ext uri="http://customooxmlschemas.google.com/">
                    <go:slidesCustomData xmlns:go="http://customooxmlschemas.google.com/" textRoundtripDataId="3"/>
                  </a:ext>
                </a:extLst>
              </a:rPr>
              <a:t>Phase I</a:t>
            </a:r>
            <a:endParaRPr i="0" sz="16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4"/>
                </a:ext>
              </a:extLst>
            </a:endParaRPr>
          </a:p>
          <a:p>
            <a:pPr indent="0" lvl="0" marL="0" marR="0" rtl="0" algn="ctr">
              <a:lnSpc>
                <a:spcPct val="100000"/>
              </a:lnSpc>
              <a:spcBef>
                <a:spcPts val="0"/>
              </a:spcBef>
              <a:spcAft>
                <a:spcPts val="0"/>
              </a:spcAft>
              <a:buClr>
                <a:srgbClr val="FFFFFF"/>
              </a:buClr>
              <a:buSzPts val="1200"/>
              <a:buFont typeface="Arial"/>
              <a:buNone/>
            </a:pPr>
            <a:r>
              <a:rPr lang="en" sz="1000">
                <a:solidFill>
                  <a:srgbClr val="FFFFFF"/>
                </a:solidFill>
                <a:latin typeface="Calibri"/>
                <a:ea typeface="Calibri"/>
                <a:cs typeface="Calibri"/>
                <a:sym typeface="Calibri"/>
                <a:extLst>
                  <a:ext uri="http://customooxmlschemas.google.com/">
                    <go:slidesCustomData xmlns:go="http://customooxmlschemas.google.com/" textRoundtripDataId="5"/>
                  </a:ext>
                </a:extLst>
              </a:rPr>
              <a:t>Build the factbase &amp; ID priorities (4)</a:t>
            </a:r>
            <a:endParaRPr i="0" sz="1600" u="none" cap="none" strike="noStrike">
              <a:solidFill>
                <a:srgbClr val="000000"/>
              </a:solidFill>
              <a:latin typeface="Calibri"/>
              <a:ea typeface="Calibri"/>
              <a:cs typeface="Calibri"/>
              <a:sym typeface="Calibri"/>
            </a:endParaRPr>
          </a:p>
        </p:txBody>
      </p:sp>
      <p:sp>
        <p:nvSpPr>
          <p:cNvPr id="276" name="Google Shape;276;g30a3f83c111_0_153"/>
          <p:cNvSpPr/>
          <p:nvPr/>
        </p:nvSpPr>
        <p:spPr>
          <a:xfrm>
            <a:off x="3328850" y="987475"/>
            <a:ext cx="2718300" cy="389400"/>
          </a:xfrm>
          <a:prstGeom prst="chevron">
            <a:avLst>
              <a:gd fmla="val 50000" name="adj"/>
            </a:avLst>
          </a:prstGeom>
          <a:solidFill>
            <a:srgbClr val="1276A9"/>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 u="none" cap="none" strike="noStrike">
                <a:solidFill>
                  <a:srgbClr val="FFFFFF"/>
                </a:solidFill>
                <a:latin typeface="Calibri"/>
                <a:ea typeface="Calibri"/>
                <a:cs typeface="Calibri"/>
                <a:sym typeface="Calibri"/>
              </a:rPr>
              <a:t>Phase II</a:t>
            </a:r>
            <a:endParaRPr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200"/>
              <a:buFont typeface="Arial"/>
              <a:buNone/>
            </a:pPr>
            <a:r>
              <a:rPr lang="en" sz="1000">
                <a:solidFill>
                  <a:srgbClr val="FFFFFF"/>
                </a:solidFill>
                <a:latin typeface="Calibri"/>
                <a:ea typeface="Calibri"/>
                <a:cs typeface="Calibri"/>
                <a:sym typeface="Calibri"/>
              </a:rPr>
              <a:t>Develop the strategy (4)</a:t>
            </a:r>
            <a:endParaRPr i="0" sz="1600" u="none" cap="none" strike="noStrike">
              <a:solidFill>
                <a:srgbClr val="000000"/>
              </a:solidFill>
              <a:latin typeface="Calibri"/>
              <a:ea typeface="Calibri"/>
              <a:cs typeface="Calibri"/>
              <a:sym typeface="Calibri"/>
            </a:endParaRPr>
          </a:p>
        </p:txBody>
      </p:sp>
      <p:cxnSp>
        <p:nvCxnSpPr>
          <p:cNvPr id="277" name="Google Shape;277;g30a3f83c111_0_153"/>
          <p:cNvCxnSpPr/>
          <p:nvPr/>
        </p:nvCxnSpPr>
        <p:spPr>
          <a:xfrm>
            <a:off x="5772950" y="1984728"/>
            <a:ext cx="0" cy="2581800"/>
          </a:xfrm>
          <a:prstGeom prst="straightConnector1">
            <a:avLst/>
          </a:prstGeom>
          <a:noFill/>
          <a:ln cap="flat" cmpd="sng" w="15875">
            <a:solidFill>
              <a:srgbClr val="212B46"/>
            </a:solidFill>
            <a:prstDash val="dash"/>
            <a:round/>
            <a:headEnd len="sm" w="sm" type="none"/>
            <a:tailEnd len="sm" w="sm" type="none"/>
          </a:ln>
        </p:spPr>
      </p:cxnSp>
      <p:sp>
        <p:nvSpPr>
          <p:cNvPr id="278" name="Google Shape;278;g30a3f83c111_0_153"/>
          <p:cNvSpPr txBox="1"/>
          <p:nvPr/>
        </p:nvSpPr>
        <p:spPr>
          <a:xfrm>
            <a:off x="218650" y="2656075"/>
            <a:ext cx="2969700" cy="1928100"/>
          </a:xfrm>
          <a:prstGeom prst="rect">
            <a:avLst/>
          </a:prstGeom>
          <a:noFill/>
          <a:ln>
            <a:noFill/>
          </a:ln>
        </p:spPr>
        <p:txBody>
          <a:bodyPr anchorCtr="0" anchor="t" bIns="45700" lIns="91425" spcFirstLastPara="1" rIns="91425" wrap="square" tIns="45700">
            <a:noAutofit/>
          </a:bodyPr>
          <a:lstStyle/>
          <a:p>
            <a:pPr indent="-234950" lvl="0" marL="228600" marR="0" rtl="0" algn="l">
              <a:lnSpc>
                <a:spcPct val="100000"/>
              </a:lnSpc>
              <a:spcBef>
                <a:spcPts val="0"/>
              </a:spcBef>
              <a:spcAft>
                <a:spcPts val="0"/>
              </a:spcAft>
              <a:buSzPts val="1000"/>
              <a:buFont typeface="Calibri"/>
              <a:buChar char="●"/>
            </a:pPr>
            <a:r>
              <a:rPr i="0" lang="en" sz="1000" u="none" cap="none" strike="noStrike">
                <a:solidFill>
                  <a:srgbClr val="000000"/>
                </a:solidFill>
                <a:latin typeface="Calibri"/>
                <a:ea typeface="Calibri"/>
                <a:cs typeface="Calibri"/>
                <a:sym typeface="Calibri"/>
              </a:rPr>
              <a:t>Create work plan and </a:t>
            </a:r>
            <a:r>
              <a:rPr lang="en" sz="1000">
                <a:latin typeface="Calibri"/>
                <a:ea typeface="Calibri"/>
                <a:cs typeface="Calibri"/>
                <a:sym typeface="Calibri"/>
              </a:rPr>
              <a:t>conduct project launch activities</a:t>
            </a:r>
            <a:endParaRPr sz="1000">
              <a:latin typeface="Calibri"/>
              <a:ea typeface="Calibri"/>
              <a:cs typeface="Calibri"/>
              <a:sym typeface="Calibri"/>
            </a:endParaRPr>
          </a:p>
          <a:p>
            <a:pPr indent="-234950" lvl="0" marL="228600" marR="0" rtl="0" algn="l">
              <a:lnSpc>
                <a:spcPct val="100000"/>
              </a:lnSpc>
              <a:spcBef>
                <a:spcPts val="0"/>
              </a:spcBef>
              <a:spcAft>
                <a:spcPts val="0"/>
              </a:spcAft>
              <a:buSzPts val="1000"/>
              <a:buFont typeface="Calibri"/>
              <a:buChar char="●"/>
            </a:pPr>
            <a:r>
              <a:rPr lang="en" sz="1000">
                <a:latin typeface="Calibri"/>
                <a:ea typeface="Calibri"/>
                <a:cs typeface="Calibri"/>
                <a:sym typeface="Calibri"/>
              </a:rPr>
              <a:t>Host kick-off for the PBSA Steering Committee</a:t>
            </a:r>
            <a:endParaRPr sz="1000">
              <a:latin typeface="Calibri"/>
              <a:ea typeface="Calibri"/>
              <a:cs typeface="Calibri"/>
              <a:sym typeface="Calibri"/>
            </a:endParaRPr>
          </a:p>
          <a:p>
            <a:pPr indent="-234950" lvl="0" marL="228600" marR="0" rtl="0" algn="l">
              <a:lnSpc>
                <a:spcPct val="100000"/>
              </a:lnSpc>
              <a:spcBef>
                <a:spcPts val="0"/>
              </a:spcBef>
              <a:spcAft>
                <a:spcPts val="0"/>
              </a:spcAft>
              <a:buSzPts val="1000"/>
              <a:buFont typeface="Calibri"/>
              <a:buChar char="●"/>
            </a:pPr>
            <a:r>
              <a:rPr i="0" lang="en" sz="1000" u="none" cap="none" strike="noStrike">
                <a:solidFill>
                  <a:srgbClr val="000000"/>
                </a:solidFill>
                <a:latin typeface="Calibri"/>
                <a:ea typeface="Calibri"/>
                <a:cs typeface="Calibri"/>
                <a:sym typeface="Calibri"/>
              </a:rPr>
              <a:t>Deepen understanding of </a:t>
            </a:r>
            <a:r>
              <a:rPr lang="en" sz="1000">
                <a:latin typeface="Calibri"/>
                <a:ea typeface="Calibri"/>
                <a:cs typeface="Calibri"/>
                <a:sym typeface="Calibri"/>
              </a:rPr>
              <a:t>PBSA’s </a:t>
            </a:r>
            <a:r>
              <a:rPr i="0" lang="en" sz="1000" u="none" cap="none" strike="noStrike">
                <a:solidFill>
                  <a:srgbClr val="000000"/>
                </a:solidFill>
                <a:latin typeface="Calibri"/>
                <a:ea typeface="Calibri"/>
                <a:cs typeface="Calibri"/>
                <a:sym typeface="Calibri"/>
              </a:rPr>
              <a:t>current work and operating model through project kick-off, school visits, focus groups</a:t>
            </a:r>
            <a:r>
              <a:rPr lang="en" sz="1000">
                <a:latin typeface="Calibri"/>
                <a:ea typeface="Calibri"/>
                <a:cs typeface="Calibri"/>
                <a:sym typeface="Calibri"/>
              </a:rPr>
              <a:t>/interviews,</a:t>
            </a:r>
            <a:r>
              <a:rPr i="0" lang="en" sz="1000" u="none" cap="none" strike="noStrike">
                <a:solidFill>
                  <a:srgbClr val="000000"/>
                </a:solidFill>
                <a:latin typeface="Calibri"/>
                <a:ea typeface="Calibri"/>
                <a:cs typeface="Calibri"/>
                <a:sym typeface="Calibri"/>
              </a:rPr>
              <a:t> and document review</a:t>
            </a:r>
            <a:endParaRPr sz="1000">
              <a:latin typeface="Calibri"/>
              <a:ea typeface="Calibri"/>
              <a:cs typeface="Calibri"/>
              <a:sym typeface="Calibri"/>
            </a:endParaRPr>
          </a:p>
          <a:p>
            <a:pPr indent="-234950" lvl="0" marL="228600" rtl="0" algn="l">
              <a:spcBef>
                <a:spcPts val="0"/>
              </a:spcBef>
              <a:spcAft>
                <a:spcPts val="0"/>
              </a:spcAft>
              <a:buSzPts val="1000"/>
              <a:buFont typeface="Calibri"/>
              <a:buChar char="●"/>
            </a:pPr>
            <a:r>
              <a:rPr lang="en" sz="1000">
                <a:latin typeface="Calibri"/>
                <a:ea typeface="Calibri"/>
                <a:cs typeface="Calibri"/>
                <a:sym typeface="Calibri"/>
              </a:rPr>
              <a:t>Synthesize insights into a holistic </a:t>
            </a:r>
            <a:r>
              <a:rPr lang="en" sz="1000">
                <a:latin typeface="Calibri"/>
                <a:ea typeface="Calibri"/>
                <a:cs typeface="Calibri"/>
                <a:sym typeface="Calibri"/>
                <a:extLst>
                  <a:ext uri="http://customooxmlschemas.google.com/">
                    <go:slidesCustomData xmlns:go="http://customooxmlschemas.google.com/" textRoundtripDataId="6"/>
                  </a:ext>
                </a:extLst>
              </a:rPr>
              <a:t>Network Health Assessment</a:t>
            </a:r>
            <a:r>
              <a:rPr lang="en" sz="1000">
                <a:latin typeface="Calibri"/>
                <a:ea typeface="Calibri"/>
                <a:cs typeface="Calibri"/>
                <a:sym typeface="Calibri"/>
              </a:rPr>
              <a:t> (NHA) with a primary focus on academics and leadership</a:t>
            </a:r>
            <a:endParaRPr sz="1000">
              <a:latin typeface="Calibri"/>
              <a:ea typeface="Calibri"/>
              <a:cs typeface="Calibri"/>
              <a:sym typeface="Calibri"/>
            </a:endParaRPr>
          </a:p>
          <a:p>
            <a:pPr indent="-234950" lvl="0" marL="228600" rtl="0" algn="l">
              <a:spcBef>
                <a:spcPts val="0"/>
              </a:spcBef>
              <a:spcAft>
                <a:spcPts val="0"/>
              </a:spcAft>
              <a:buSzPts val="1000"/>
              <a:buFont typeface="Calibri"/>
              <a:buChar char="●"/>
            </a:pPr>
            <a:r>
              <a:rPr lang="en" sz="1000">
                <a:latin typeface="Calibri"/>
                <a:ea typeface="Calibri"/>
                <a:cs typeface="Calibri"/>
                <a:sym typeface="Calibri"/>
              </a:rPr>
              <a:t>Prepare and facilitate a working session for the Steering Committee</a:t>
            </a:r>
            <a:endParaRPr sz="1000">
              <a:latin typeface="Calibri"/>
              <a:ea typeface="Calibri"/>
              <a:cs typeface="Calibri"/>
              <a:sym typeface="Calibri"/>
            </a:endParaRPr>
          </a:p>
        </p:txBody>
      </p:sp>
      <p:sp>
        <p:nvSpPr>
          <p:cNvPr id="279" name="Google Shape;279;g30a3f83c111_0_153"/>
          <p:cNvSpPr txBox="1"/>
          <p:nvPr/>
        </p:nvSpPr>
        <p:spPr>
          <a:xfrm>
            <a:off x="3212175" y="2566975"/>
            <a:ext cx="2483400" cy="1520100"/>
          </a:xfrm>
          <a:prstGeom prst="rect">
            <a:avLst/>
          </a:prstGeom>
          <a:noFill/>
          <a:ln>
            <a:noFill/>
          </a:ln>
        </p:spPr>
        <p:txBody>
          <a:bodyPr anchorCtr="0" anchor="t" bIns="45700" lIns="91425" spcFirstLastPara="1" rIns="91425" wrap="square" tIns="45700">
            <a:noAutofit/>
          </a:bodyPr>
          <a:lstStyle/>
          <a:p>
            <a:pPr indent="-177800" lvl="0" marL="228600" marR="0" rtl="0" algn="l">
              <a:lnSpc>
                <a:spcPct val="100000"/>
              </a:lnSpc>
              <a:spcBef>
                <a:spcPts val="600"/>
              </a:spcBef>
              <a:spcAft>
                <a:spcPts val="0"/>
              </a:spcAft>
              <a:buSzPts val="1000"/>
              <a:buFont typeface="Calibri"/>
              <a:buChar char="●"/>
            </a:pPr>
            <a:r>
              <a:rPr lang="en" sz="1000">
                <a:latin typeface="Calibri"/>
                <a:ea typeface="Calibri"/>
                <a:cs typeface="Calibri"/>
                <a:sym typeface="Calibri"/>
              </a:rPr>
              <a:t>Draft and refine a graduate profile and intended impact goals</a:t>
            </a:r>
            <a:endParaRPr sz="1000">
              <a:latin typeface="Calibri"/>
              <a:ea typeface="Calibri"/>
              <a:cs typeface="Calibri"/>
              <a:sym typeface="Calibri"/>
            </a:endParaRPr>
          </a:p>
          <a:p>
            <a:pPr indent="-177800" lvl="0" marL="228600" marR="0" rtl="0" algn="l">
              <a:lnSpc>
                <a:spcPct val="100000"/>
              </a:lnSpc>
              <a:spcBef>
                <a:spcPts val="0"/>
              </a:spcBef>
              <a:spcAft>
                <a:spcPts val="0"/>
              </a:spcAft>
              <a:buSzPts val="1000"/>
              <a:buFont typeface="Calibri"/>
              <a:buChar char="●"/>
            </a:pPr>
            <a:r>
              <a:rPr lang="en" sz="1000">
                <a:latin typeface="Calibri"/>
                <a:ea typeface="Calibri"/>
                <a:cs typeface="Calibri"/>
                <a:sym typeface="Calibri"/>
              </a:rPr>
              <a:t>Build out and refine a set of strategic priorities and initiatives aligned to goals </a:t>
            </a:r>
            <a:endParaRPr sz="1000">
              <a:latin typeface="Calibri"/>
              <a:ea typeface="Calibri"/>
              <a:cs typeface="Calibri"/>
              <a:sym typeface="Calibri"/>
            </a:endParaRPr>
          </a:p>
          <a:p>
            <a:pPr indent="-177800" lvl="0" marL="228600" marR="0" rtl="0" algn="l">
              <a:lnSpc>
                <a:spcPct val="100000"/>
              </a:lnSpc>
              <a:spcBef>
                <a:spcPts val="0"/>
              </a:spcBef>
              <a:spcAft>
                <a:spcPts val="0"/>
              </a:spcAft>
              <a:buSzPts val="1000"/>
              <a:buFont typeface="Calibri"/>
              <a:buChar char="●"/>
            </a:pPr>
            <a:r>
              <a:rPr lang="en" sz="1000">
                <a:latin typeface="Calibri"/>
                <a:ea typeface="Calibri"/>
                <a:cs typeface="Calibri"/>
                <a:sym typeface="Calibri"/>
              </a:rPr>
              <a:t>Facilitate a Steering Committee meeting to align on the comprehensive set of priorities and alignment to the Intended Impact</a:t>
            </a:r>
            <a:endParaRPr sz="1200">
              <a:latin typeface="Calibri"/>
              <a:ea typeface="Calibri"/>
              <a:cs typeface="Calibri"/>
              <a:sym typeface="Calibri"/>
            </a:endParaRPr>
          </a:p>
        </p:txBody>
      </p:sp>
      <p:sp>
        <p:nvSpPr>
          <p:cNvPr id="280" name="Google Shape;280;g30a3f83c111_0_153"/>
          <p:cNvSpPr/>
          <p:nvPr/>
        </p:nvSpPr>
        <p:spPr>
          <a:xfrm>
            <a:off x="7243393" y="1984713"/>
            <a:ext cx="354900" cy="332100"/>
          </a:xfrm>
          <a:prstGeom prst="star5">
            <a:avLst>
              <a:gd fmla="val 19098" name="adj"/>
              <a:gd fmla="val 105146" name="hf"/>
              <a:gd fmla="val 110557" name="vf"/>
            </a:avLst>
          </a:prstGeom>
          <a:solidFill>
            <a:srgbClr val="9900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2B46"/>
              </a:buClr>
              <a:buSzPts val="1600"/>
              <a:buFont typeface="Arial"/>
              <a:buNone/>
            </a:pPr>
            <a:r>
              <a:t/>
            </a:r>
            <a:endParaRPr b="1" i="0" sz="1600" u="none" cap="none" strike="noStrike">
              <a:solidFill>
                <a:srgbClr val="FFFFFF"/>
              </a:solidFill>
              <a:latin typeface="Arial"/>
              <a:ea typeface="Arial"/>
              <a:cs typeface="Arial"/>
              <a:sym typeface="Arial"/>
            </a:endParaRPr>
          </a:p>
        </p:txBody>
      </p:sp>
      <p:sp>
        <p:nvSpPr>
          <p:cNvPr id="281" name="Google Shape;281;g30a3f83c111_0_153"/>
          <p:cNvSpPr txBox="1"/>
          <p:nvPr/>
        </p:nvSpPr>
        <p:spPr>
          <a:xfrm>
            <a:off x="7056200" y="2347052"/>
            <a:ext cx="729300" cy="263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050" u="none" cap="none" strike="noStrike">
                <a:solidFill>
                  <a:srgbClr val="000000"/>
                </a:solidFill>
                <a:latin typeface="Inter"/>
                <a:ea typeface="Inter"/>
                <a:cs typeface="Inter"/>
                <a:sym typeface="Inter"/>
              </a:rPr>
              <a:t>WS</a:t>
            </a:r>
            <a:r>
              <a:rPr b="1" lang="en" sz="1050">
                <a:latin typeface="Inter"/>
                <a:ea typeface="Inter"/>
                <a:cs typeface="Inter"/>
                <a:sym typeface="Inter"/>
              </a:rPr>
              <a:t>3</a:t>
            </a:r>
            <a:endParaRPr b="1" i="0" sz="1800" u="none" cap="none" strike="noStrike">
              <a:solidFill>
                <a:srgbClr val="000000"/>
              </a:solidFill>
              <a:latin typeface="Inter"/>
              <a:ea typeface="Inter"/>
              <a:cs typeface="Inter"/>
              <a:sym typeface="Inter"/>
            </a:endParaRPr>
          </a:p>
        </p:txBody>
      </p:sp>
      <p:pic>
        <p:nvPicPr>
          <p:cNvPr id="282" name="Google Shape;282;g30a3f83c111_0_153"/>
          <p:cNvPicPr preferRelativeResize="0"/>
          <p:nvPr/>
        </p:nvPicPr>
        <p:blipFill>
          <a:blip r:embed="rId3">
            <a:alphaModFix/>
          </a:blip>
          <a:stretch>
            <a:fillRect/>
          </a:stretch>
        </p:blipFill>
        <p:spPr>
          <a:xfrm>
            <a:off x="234128" y="2014794"/>
            <a:ext cx="300025" cy="300025"/>
          </a:xfrm>
          <a:prstGeom prst="rect">
            <a:avLst/>
          </a:prstGeom>
          <a:noFill/>
          <a:ln>
            <a:noFill/>
          </a:ln>
        </p:spPr>
      </p:pic>
      <p:pic>
        <p:nvPicPr>
          <p:cNvPr id="283" name="Google Shape;283;g30a3f83c111_0_153"/>
          <p:cNvPicPr preferRelativeResize="0"/>
          <p:nvPr/>
        </p:nvPicPr>
        <p:blipFill rotWithShape="1">
          <a:blip r:embed="rId4">
            <a:alphaModFix/>
          </a:blip>
          <a:srcRect b="0" l="0" r="0" t="0"/>
          <a:stretch/>
        </p:blipFill>
        <p:spPr>
          <a:xfrm>
            <a:off x="838412" y="2022625"/>
            <a:ext cx="354900" cy="305175"/>
          </a:xfrm>
          <a:prstGeom prst="rect">
            <a:avLst/>
          </a:prstGeom>
          <a:noFill/>
          <a:ln>
            <a:noFill/>
          </a:ln>
        </p:spPr>
      </p:pic>
      <p:grpSp>
        <p:nvGrpSpPr>
          <p:cNvPr id="284" name="Google Shape;284;g30a3f83c111_0_153"/>
          <p:cNvGrpSpPr/>
          <p:nvPr/>
        </p:nvGrpSpPr>
        <p:grpSpPr>
          <a:xfrm>
            <a:off x="7932254" y="2031205"/>
            <a:ext cx="309677" cy="309677"/>
            <a:chOff x="2438400" y="1295400"/>
            <a:chExt cx="4876800" cy="4876800"/>
          </a:xfrm>
        </p:grpSpPr>
        <p:pic>
          <p:nvPicPr>
            <p:cNvPr id="285" name="Google Shape;285;g30a3f83c111_0_153"/>
            <p:cNvPicPr preferRelativeResize="0"/>
            <p:nvPr/>
          </p:nvPicPr>
          <p:blipFill>
            <a:blip r:embed="rId5">
              <a:alphaModFix/>
            </a:blip>
            <a:stretch>
              <a:fillRect/>
            </a:stretch>
          </p:blipFill>
          <p:spPr>
            <a:xfrm>
              <a:off x="2438400" y="1295400"/>
              <a:ext cx="4876800" cy="4876800"/>
            </a:xfrm>
            <a:prstGeom prst="rect">
              <a:avLst/>
            </a:prstGeom>
            <a:noFill/>
            <a:ln>
              <a:noFill/>
            </a:ln>
          </p:spPr>
        </p:pic>
        <p:sp>
          <p:nvSpPr>
            <p:cNvPr id="286" name="Google Shape;286;g30a3f83c111_0_153"/>
            <p:cNvSpPr/>
            <p:nvPr/>
          </p:nvSpPr>
          <p:spPr>
            <a:xfrm>
              <a:off x="2762308" y="2565500"/>
              <a:ext cx="4229700" cy="3601200"/>
            </a:xfrm>
            <a:prstGeom prst="mathMultiply">
              <a:avLst>
                <a:gd fmla="val 16773" name="adj1"/>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7" name="Google Shape;287;g30a3f83c111_0_153"/>
          <p:cNvPicPr preferRelativeResize="0"/>
          <p:nvPr/>
        </p:nvPicPr>
        <p:blipFill>
          <a:blip r:embed="rId6">
            <a:alphaModFix/>
          </a:blip>
          <a:stretch>
            <a:fillRect/>
          </a:stretch>
        </p:blipFill>
        <p:spPr>
          <a:xfrm>
            <a:off x="6557265" y="2009975"/>
            <a:ext cx="412900" cy="309675"/>
          </a:xfrm>
          <a:prstGeom prst="rect">
            <a:avLst/>
          </a:prstGeom>
          <a:noFill/>
          <a:ln>
            <a:noFill/>
          </a:ln>
        </p:spPr>
      </p:pic>
      <p:sp>
        <p:nvSpPr>
          <p:cNvPr id="288" name="Google Shape;288;g30a3f83c111_0_153"/>
          <p:cNvSpPr/>
          <p:nvPr/>
        </p:nvSpPr>
        <p:spPr>
          <a:xfrm>
            <a:off x="5831525" y="986703"/>
            <a:ext cx="3222600" cy="389400"/>
          </a:xfrm>
          <a:prstGeom prst="chevron">
            <a:avLst>
              <a:gd fmla="val 50000" name="adj"/>
            </a:avLst>
          </a:prstGeom>
          <a:solidFill>
            <a:srgbClr val="C1D42E"/>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 u="none" cap="none" strike="noStrike">
                <a:solidFill>
                  <a:srgbClr val="212B46"/>
                </a:solidFill>
                <a:latin typeface="Calibri"/>
                <a:ea typeface="Calibri"/>
                <a:cs typeface="Calibri"/>
                <a:sym typeface="Calibri"/>
              </a:rPr>
              <a:t>Phase III</a:t>
            </a:r>
            <a:endParaRPr i="0" sz="1600" u="none" cap="none" strike="noStrike">
              <a:solidFill>
                <a:srgbClr val="212B46"/>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200"/>
              <a:buFont typeface="Arial"/>
              <a:buNone/>
            </a:pPr>
            <a:r>
              <a:rPr lang="en" sz="1000">
                <a:solidFill>
                  <a:srgbClr val="212B46"/>
                </a:solidFill>
                <a:latin typeface="Calibri"/>
                <a:ea typeface="Calibri"/>
                <a:cs typeface="Calibri"/>
                <a:sym typeface="Calibri"/>
              </a:rPr>
              <a:t>Plan to implement (4)</a:t>
            </a:r>
            <a:endParaRPr i="0" sz="1600" u="none" cap="none" strike="noStrike">
              <a:solidFill>
                <a:srgbClr val="212B46"/>
              </a:solidFill>
              <a:latin typeface="Calibri"/>
              <a:ea typeface="Calibri"/>
              <a:cs typeface="Calibri"/>
              <a:sym typeface="Calibri"/>
            </a:endParaRPr>
          </a:p>
        </p:txBody>
      </p:sp>
      <p:pic>
        <p:nvPicPr>
          <p:cNvPr id="289" name="Google Shape;289;g30a3f83c111_0_153"/>
          <p:cNvPicPr preferRelativeResize="0"/>
          <p:nvPr/>
        </p:nvPicPr>
        <p:blipFill>
          <a:blip r:embed="rId6">
            <a:alphaModFix/>
          </a:blip>
          <a:stretch>
            <a:fillRect/>
          </a:stretch>
        </p:blipFill>
        <p:spPr>
          <a:xfrm>
            <a:off x="5910877" y="2009975"/>
            <a:ext cx="412900" cy="309675"/>
          </a:xfrm>
          <a:prstGeom prst="rect">
            <a:avLst/>
          </a:prstGeom>
          <a:noFill/>
          <a:ln>
            <a:noFill/>
          </a:ln>
        </p:spPr>
      </p:pic>
      <p:pic>
        <p:nvPicPr>
          <p:cNvPr id="290" name="Google Shape;290;g30a3f83c111_0_153"/>
          <p:cNvPicPr preferRelativeResize="0"/>
          <p:nvPr/>
        </p:nvPicPr>
        <p:blipFill>
          <a:blip r:embed="rId6">
            <a:alphaModFix/>
          </a:blip>
          <a:stretch>
            <a:fillRect/>
          </a:stretch>
        </p:blipFill>
        <p:spPr>
          <a:xfrm>
            <a:off x="4579902" y="2021375"/>
            <a:ext cx="412900" cy="309675"/>
          </a:xfrm>
          <a:prstGeom prst="rect">
            <a:avLst/>
          </a:prstGeom>
          <a:noFill/>
          <a:ln>
            <a:noFill/>
          </a:ln>
        </p:spPr>
      </p:pic>
      <p:pic>
        <p:nvPicPr>
          <p:cNvPr id="291" name="Google Shape;291;g30a3f83c111_0_153"/>
          <p:cNvPicPr preferRelativeResize="0"/>
          <p:nvPr/>
        </p:nvPicPr>
        <p:blipFill>
          <a:blip r:embed="rId6">
            <a:alphaModFix/>
          </a:blip>
          <a:stretch>
            <a:fillRect/>
          </a:stretch>
        </p:blipFill>
        <p:spPr>
          <a:xfrm>
            <a:off x="3973690" y="2021375"/>
            <a:ext cx="412900" cy="309675"/>
          </a:xfrm>
          <a:prstGeom prst="rect">
            <a:avLst/>
          </a:prstGeom>
          <a:noFill/>
          <a:ln>
            <a:noFill/>
          </a:ln>
        </p:spPr>
      </p:pic>
      <p:pic>
        <p:nvPicPr>
          <p:cNvPr id="292" name="Google Shape;292;g30a3f83c111_0_153"/>
          <p:cNvPicPr preferRelativeResize="0"/>
          <p:nvPr/>
        </p:nvPicPr>
        <p:blipFill>
          <a:blip r:embed="rId6">
            <a:alphaModFix/>
          </a:blip>
          <a:stretch>
            <a:fillRect/>
          </a:stretch>
        </p:blipFill>
        <p:spPr>
          <a:xfrm>
            <a:off x="3345527" y="2021375"/>
            <a:ext cx="412900" cy="309675"/>
          </a:xfrm>
          <a:prstGeom prst="rect">
            <a:avLst/>
          </a:prstGeom>
          <a:noFill/>
          <a:ln>
            <a:noFill/>
          </a:ln>
        </p:spPr>
      </p:pic>
      <p:sp>
        <p:nvSpPr>
          <p:cNvPr id="293" name="Google Shape;293;g30a3f83c111_0_153"/>
          <p:cNvSpPr/>
          <p:nvPr/>
        </p:nvSpPr>
        <p:spPr>
          <a:xfrm>
            <a:off x="5257618" y="1984713"/>
            <a:ext cx="354900" cy="332100"/>
          </a:xfrm>
          <a:prstGeom prst="star5">
            <a:avLst>
              <a:gd fmla="val 19098" name="adj"/>
              <a:gd fmla="val 105146" name="hf"/>
              <a:gd fmla="val 110557" name="vf"/>
            </a:avLst>
          </a:prstGeom>
          <a:solidFill>
            <a:srgbClr val="9900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2B46"/>
              </a:buClr>
              <a:buSzPts val="1600"/>
              <a:buFont typeface="Arial"/>
              <a:buNone/>
            </a:pPr>
            <a:r>
              <a:t/>
            </a:r>
            <a:endParaRPr b="1" i="0" sz="1600" u="none" cap="none" strike="noStrike">
              <a:solidFill>
                <a:srgbClr val="FFFFFF"/>
              </a:solidFill>
              <a:latin typeface="Arial"/>
              <a:ea typeface="Arial"/>
              <a:cs typeface="Arial"/>
              <a:sym typeface="Arial"/>
            </a:endParaRPr>
          </a:p>
        </p:txBody>
      </p:sp>
      <p:sp>
        <p:nvSpPr>
          <p:cNvPr id="294" name="Google Shape;294;g30a3f83c111_0_153"/>
          <p:cNvSpPr txBox="1"/>
          <p:nvPr/>
        </p:nvSpPr>
        <p:spPr>
          <a:xfrm>
            <a:off x="5070425" y="2347052"/>
            <a:ext cx="729300" cy="263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050" u="none" cap="none" strike="noStrike">
                <a:solidFill>
                  <a:srgbClr val="000000"/>
                </a:solidFill>
                <a:latin typeface="Inter"/>
                <a:ea typeface="Inter"/>
                <a:cs typeface="Inter"/>
                <a:sym typeface="Inter"/>
              </a:rPr>
              <a:t>WS</a:t>
            </a:r>
            <a:r>
              <a:rPr b="1" lang="en" sz="1050">
                <a:latin typeface="Inter"/>
                <a:ea typeface="Inter"/>
                <a:cs typeface="Inter"/>
                <a:sym typeface="Inter"/>
              </a:rPr>
              <a:t>2</a:t>
            </a:r>
            <a:endParaRPr b="1" i="0" sz="1800" u="none" cap="none" strike="noStrike">
              <a:solidFill>
                <a:srgbClr val="000000"/>
              </a:solidFill>
              <a:latin typeface="Inter"/>
              <a:ea typeface="Inter"/>
              <a:cs typeface="Inter"/>
              <a:sym typeface="Inter"/>
            </a:endParaRPr>
          </a:p>
        </p:txBody>
      </p:sp>
      <p:sp>
        <p:nvSpPr>
          <p:cNvPr id="295" name="Google Shape;295;g30a3f83c111_0_153"/>
          <p:cNvSpPr/>
          <p:nvPr/>
        </p:nvSpPr>
        <p:spPr>
          <a:xfrm>
            <a:off x="2786730" y="1984713"/>
            <a:ext cx="354900" cy="332100"/>
          </a:xfrm>
          <a:prstGeom prst="star5">
            <a:avLst>
              <a:gd fmla="val 19098" name="adj"/>
              <a:gd fmla="val 105146" name="hf"/>
              <a:gd fmla="val 110557" name="vf"/>
            </a:avLst>
          </a:prstGeom>
          <a:solidFill>
            <a:srgbClr val="9900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2B46"/>
              </a:buClr>
              <a:buSzPts val="1600"/>
              <a:buFont typeface="Arial"/>
              <a:buNone/>
            </a:pPr>
            <a:r>
              <a:t/>
            </a:r>
            <a:endParaRPr b="1" i="0" sz="1600" u="none" cap="none" strike="noStrike">
              <a:solidFill>
                <a:srgbClr val="FFFFFF"/>
              </a:solidFill>
              <a:latin typeface="Arial"/>
              <a:ea typeface="Arial"/>
              <a:cs typeface="Arial"/>
              <a:sym typeface="Arial"/>
            </a:endParaRPr>
          </a:p>
        </p:txBody>
      </p:sp>
      <p:sp>
        <p:nvSpPr>
          <p:cNvPr id="296" name="Google Shape;296;g30a3f83c111_0_153"/>
          <p:cNvSpPr txBox="1"/>
          <p:nvPr/>
        </p:nvSpPr>
        <p:spPr>
          <a:xfrm>
            <a:off x="2599538" y="2347052"/>
            <a:ext cx="729300" cy="263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050" u="none" cap="none" strike="noStrike">
                <a:solidFill>
                  <a:srgbClr val="000000"/>
                </a:solidFill>
                <a:latin typeface="Inter"/>
                <a:ea typeface="Inter"/>
                <a:cs typeface="Inter"/>
                <a:sym typeface="Inter"/>
              </a:rPr>
              <a:t>WS</a:t>
            </a:r>
            <a:r>
              <a:rPr b="1" lang="en" sz="1050">
                <a:latin typeface="Inter"/>
                <a:ea typeface="Inter"/>
                <a:cs typeface="Inter"/>
                <a:sym typeface="Inter"/>
              </a:rPr>
              <a:t>1</a:t>
            </a:r>
            <a:endParaRPr b="1" i="0" sz="1800" u="none" cap="none" strike="noStrike">
              <a:solidFill>
                <a:srgbClr val="000000"/>
              </a:solidFill>
              <a:latin typeface="Inter"/>
              <a:ea typeface="Inter"/>
              <a:cs typeface="Inter"/>
              <a:sym typeface="Inter"/>
            </a:endParaRPr>
          </a:p>
        </p:txBody>
      </p:sp>
      <p:pic>
        <p:nvPicPr>
          <p:cNvPr id="297" name="Google Shape;297;g30a3f83c111_0_153"/>
          <p:cNvPicPr preferRelativeResize="0"/>
          <p:nvPr/>
        </p:nvPicPr>
        <p:blipFill>
          <a:blip r:embed="rId6">
            <a:alphaModFix/>
          </a:blip>
          <a:stretch>
            <a:fillRect/>
          </a:stretch>
        </p:blipFill>
        <p:spPr>
          <a:xfrm>
            <a:off x="1443340" y="2022625"/>
            <a:ext cx="412900" cy="309675"/>
          </a:xfrm>
          <a:prstGeom prst="rect">
            <a:avLst/>
          </a:prstGeom>
          <a:noFill/>
          <a:ln>
            <a:noFill/>
          </a:ln>
        </p:spPr>
      </p:pic>
      <p:cxnSp>
        <p:nvCxnSpPr>
          <p:cNvPr id="298" name="Google Shape;298;g30a3f83c111_0_153"/>
          <p:cNvCxnSpPr/>
          <p:nvPr/>
        </p:nvCxnSpPr>
        <p:spPr>
          <a:xfrm>
            <a:off x="3284450" y="2012667"/>
            <a:ext cx="0" cy="2575200"/>
          </a:xfrm>
          <a:prstGeom prst="straightConnector1">
            <a:avLst/>
          </a:prstGeom>
          <a:noFill/>
          <a:ln cap="flat" cmpd="sng" w="15875">
            <a:solidFill>
              <a:srgbClr val="212B46"/>
            </a:solidFill>
            <a:prstDash val="dash"/>
            <a:round/>
            <a:headEnd len="sm" w="sm" type="none"/>
            <a:tailEnd len="sm" w="sm" type="none"/>
          </a:ln>
        </p:spPr>
      </p:cxnSp>
      <p:sp>
        <p:nvSpPr>
          <p:cNvPr id="299" name="Google Shape;299;g30a3f83c111_0_153"/>
          <p:cNvSpPr txBox="1"/>
          <p:nvPr/>
        </p:nvSpPr>
        <p:spPr>
          <a:xfrm>
            <a:off x="5729825" y="2545375"/>
            <a:ext cx="3324300" cy="1993200"/>
          </a:xfrm>
          <a:prstGeom prst="rect">
            <a:avLst/>
          </a:prstGeom>
          <a:noFill/>
          <a:ln>
            <a:noFill/>
          </a:ln>
        </p:spPr>
        <p:txBody>
          <a:bodyPr anchorCtr="0" anchor="t" bIns="45700" lIns="91425" spcFirstLastPara="1" rIns="91425" wrap="square" tIns="45700">
            <a:noAutofit/>
          </a:bodyPr>
          <a:lstStyle/>
          <a:p>
            <a:pPr indent="-184150" lvl="0" marL="228600" marR="0" rtl="0" algn="l">
              <a:lnSpc>
                <a:spcPct val="100000"/>
              </a:lnSpc>
              <a:spcBef>
                <a:spcPts val="600"/>
              </a:spcBef>
              <a:spcAft>
                <a:spcPts val="0"/>
              </a:spcAft>
              <a:buSzPts val="1100"/>
              <a:buFont typeface="Calibri"/>
              <a:buChar char="●"/>
            </a:pPr>
            <a:r>
              <a:rPr lang="en" sz="1000">
                <a:latin typeface="Calibri"/>
                <a:ea typeface="Calibri"/>
                <a:cs typeface="Calibri"/>
                <a:sym typeface="Calibri"/>
              </a:rPr>
              <a:t>Develop a cross-priority implementation plan that includes goals, owners, resources, timelines, and progress monitoring tools</a:t>
            </a:r>
            <a:endParaRPr sz="1000">
              <a:latin typeface="Calibri"/>
              <a:ea typeface="Calibri"/>
              <a:cs typeface="Calibri"/>
              <a:sym typeface="Calibri"/>
            </a:endParaRPr>
          </a:p>
          <a:p>
            <a:pPr indent="-184150" lvl="0" marL="228600" marR="0" rtl="0" algn="l">
              <a:lnSpc>
                <a:spcPct val="100000"/>
              </a:lnSpc>
              <a:spcBef>
                <a:spcPts val="0"/>
              </a:spcBef>
              <a:spcAft>
                <a:spcPts val="0"/>
              </a:spcAft>
              <a:buSzPts val="1100"/>
              <a:buFont typeface="Calibri"/>
              <a:buChar char="●"/>
            </a:pPr>
            <a:r>
              <a:rPr lang="en" sz="1000">
                <a:latin typeface="Calibri"/>
                <a:ea typeface="Calibri"/>
                <a:cs typeface="Calibri"/>
                <a:sym typeface="Calibri"/>
              </a:rPr>
              <a:t>Estimate resource requirements/ investments for each initiative within a priority; triangulate this against PBSA’s financial position and projections</a:t>
            </a:r>
            <a:endParaRPr sz="1000">
              <a:latin typeface="Calibri"/>
              <a:ea typeface="Calibri"/>
              <a:cs typeface="Calibri"/>
              <a:sym typeface="Calibri"/>
            </a:endParaRPr>
          </a:p>
          <a:p>
            <a:pPr indent="-184150" lvl="0" marL="228600" marR="0" rtl="0" algn="l">
              <a:lnSpc>
                <a:spcPct val="100000"/>
              </a:lnSpc>
              <a:spcBef>
                <a:spcPts val="0"/>
              </a:spcBef>
              <a:spcAft>
                <a:spcPts val="0"/>
              </a:spcAft>
              <a:buSzPts val="1100"/>
              <a:buFont typeface="Calibri"/>
              <a:buChar char="●"/>
            </a:pPr>
            <a:r>
              <a:rPr lang="en" sz="1000">
                <a:latin typeface="Calibri"/>
                <a:ea typeface="Calibri"/>
                <a:cs typeface="Calibri"/>
                <a:sym typeface="Calibri"/>
              </a:rPr>
              <a:t>Develop a high level communications plan for the roll-out of the final strategic plan</a:t>
            </a:r>
            <a:endParaRPr sz="1000">
              <a:latin typeface="Calibri"/>
              <a:ea typeface="Calibri"/>
              <a:cs typeface="Calibri"/>
              <a:sym typeface="Calibri"/>
            </a:endParaRPr>
          </a:p>
          <a:p>
            <a:pPr indent="-184150" lvl="0" marL="228600" marR="0" rtl="0" algn="l">
              <a:lnSpc>
                <a:spcPct val="100000"/>
              </a:lnSpc>
              <a:spcBef>
                <a:spcPts val="0"/>
              </a:spcBef>
              <a:spcAft>
                <a:spcPts val="0"/>
              </a:spcAft>
              <a:buSzPts val="1100"/>
              <a:buFont typeface="Calibri"/>
              <a:buChar char="●"/>
            </a:pPr>
            <a:r>
              <a:rPr lang="en" sz="1000">
                <a:latin typeface="Calibri"/>
                <a:ea typeface="Calibri"/>
                <a:cs typeface="Calibri"/>
                <a:sym typeface="Calibri"/>
              </a:rPr>
              <a:t>Identify any fundraising required to advance each strategic priority</a:t>
            </a:r>
            <a:endParaRPr sz="1000">
              <a:latin typeface="Calibri"/>
              <a:ea typeface="Calibri"/>
              <a:cs typeface="Calibri"/>
              <a:sym typeface="Calibri"/>
            </a:endParaRPr>
          </a:p>
          <a:p>
            <a:pPr indent="-184150" lvl="0" marL="228600" marR="0" rtl="0" algn="l">
              <a:lnSpc>
                <a:spcPct val="100000"/>
              </a:lnSpc>
              <a:spcBef>
                <a:spcPts val="0"/>
              </a:spcBef>
              <a:spcAft>
                <a:spcPts val="0"/>
              </a:spcAft>
              <a:buSzPts val="1100"/>
              <a:buFont typeface="Calibri"/>
              <a:buChar char="●"/>
            </a:pPr>
            <a:r>
              <a:rPr lang="en" sz="1000">
                <a:latin typeface="Calibri"/>
                <a:ea typeface="Calibri"/>
                <a:cs typeface="Calibri"/>
                <a:sym typeface="Calibri"/>
              </a:rPr>
              <a:t>Prepare for and facilitate a final working session</a:t>
            </a:r>
            <a:endParaRPr sz="1100">
              <a:latin typeface="Calibri"/>
              <a:ea typeface="Calibri"/>
              <a:cs typeface="Calibri"/>
              <a:sym typeface="Calibri"/>
            </a:endParaRPr>
          </a:p>
        </p:txBody>
      </p:sp>
      <p:pic>
        <p:nvPicPr>
          <p:cNvPr id="300" name="Google Shape;300;g30a3f83c111_0_153"/>
          <p:cNvPicPr preferRelativeResize="0"/>
          <p:nvPr/>
        </p:nvPicPr>
        <p:blipFill>
          <a:blip r:embed="rId6">
            <a:alphaModFix/>
          </a:blip>
          <a:stretch>
            <a:fillRect/>
          </a:stretch>
        </p:blipFill>
        <p:spPr>
          <a:xfrm>
            <a:off x="2069990" y="2031200"/>
            <a:ext cx="412900" cy="309675"/>
          </a:xfrm>
          <a:prstGeom prst="rect">
            <a:avLst/>
          </a:prstGeom>
          <a:noFill/>
          <a:ln>
            <a:noFill/>
          </a:ln>
        </p:spPr>
      </p:pic>
      <p:pic>
        <p:nvPicPr>
          <p:cNvPr id="301" name="Google Shape;301;g30a3f83c111_0_153"/>
          <p:cNvPicPr preferRelativeResize="0"/>
          <p:nvPr/>
        </p:nvPicPr>
        <p:blipFill>
          <a:blip r:embed="rId6">
            <a:alphaModFix/>
          </a:blip>
          <a:stretch>
            <a:fillRect/>
          </a:stretch>
        </p:blipFill>
        <p:spPr>
          <a:xfrm>
            <a:off x="8534640" y="2022625"/>
            <a:ext cx="412900" cy="309675"/>
          </a:xfrm>
          <a:prstGeom prst="rect">
            <a:avLst/>
          </a:prstGeom>
          <a:noFill/>
          <a:ln>
            <a:noFill/>
          </a:ln>
        </p:spPr>
      </p:pic>
      <p:sp>
        <p:nvSpPr>
          <p:cNvPr id="302" name="Google Shape;302;g30a3f83c111_0_153"/>
          <p:cNvSpPr/>
          <p:nvPr/>
        </p:nvSpPr>
        <p:spPr>
          <a:xfrm>
            <a:off x="1624775" y="4710775"/>
            <a:ext cx="1650300" cy="365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03" name="Google Shape;303;g30a3f83c111_0_153"/>
          <p:cNvSpPr txBox="1"/>
          <p:nvPr/>
        </p:nvSpPr>
        <p:spPr>
          <a:xfrm>
            <a:off x="2023851" y="4645025"/>
            <a:ext cx="2895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 sz="1000">
                <a:solidFill>
                  <a:srgbClr val="888888"/>
                </a:solidFill>
              </a:rPr>
              <a:t> </a:t>
            </a:r>
            <a:endParaRPr sz="1000">
              <a:solidFill>
                <a:srgbClr val="888888"/>
              </a:solidFill>
            </a:endParaRPr>
          </a:p>
        </p:txBody>
      </p:sp>
      <p:pic>
        <p:nvPicPr>
          <p:cNvPr id="304" name="Google Shape;304;g30a3f83c111_0_153"/>
          <p:cNvPicPr preferRelativeResize="0"/>
          <p:nvPr/>
        </p:nvPicPr>
        <p:blipFill>
          <a:blip r:embed="rId3">
            <a:alphaModFix/>
          </a:blip>
          <a:stretch>
            <a:fillRect/>
          </a:stretch>
        </p:blipFill>
        <p:spPr>
          <a:xfrm>
            <a:off x="1760149" y="4761475"/>
            <a:ext cx="263700" cy="263700"/>
          </a:xfrm>
          <a:prstGeom prst="rect">
            <a:avLst/>
          </a:prstGeom>
          <a:noFill/>
          <a:ln>
            <a:noFill/>
          </a:ln>
        </p:spPr>
      </p:pic>
      <p:sp>
        <p:nvSpPr>
          <p:cNvPr id="305" name="Google Shape;305;g30a3f83c111_0_153"/>
          <p:cNvSpPr txBox="1"/>
          <p:nvPr/>
        </p:nvSpPr>
        <p:spPr>
          <a:xfrm>
            <a:off x="1973831" y="4712207"/>
            <a:ext cx="684600" cy="3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latin typeface="Calibri"/>
                <a:ea typeface="Calibri"/>
                <a:cs typeface="Calibri"/>
                <a:sym typeface="Calibri"/>
              </a:rPr>
              <a:t>Kick-Off</a:t>
            </a:r>
            <a:endParaRPr i="0" sz="900" u="none" cap="none" strike="noStrike">
              <a:solidFill>
                <a:srgbClr val="000000"/>
              </a:solidFill>
              <a:latin typeface="Calibri"/>
              <a:ea typeface="Calibri"/>
              <a:cs typeface="Calibri"/>
              <a:sym typeface="Calibri"/>
            </a:endParaRPr>
          </a:p>
        </p:txBody>
      </p:sp>
      <p:sp>
        <p:nvSpPr>
          <p:cNvPr id="306" name="Google Shape;306;g30a3f83c111_0_153"/>
          <p:cNvSpPr txBox="1"/>
          <p:nvPr/>
        </p:nvSpPr>
        <p:spPr>
          <a:xfrm>
            <a:off x="4325060" y="4711494"/>
            <a:ext cx="1146600" cy="3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latin typeface="Calibri"/>
                <a:ea typeface="Calibri"/>
                <a:cs typeface="Calibri"/>
                <a:sym typeface="Calibri"/>
              </a:rPr>
              <a:t>PL Advising Calls</a:t>
            </a:r>
            <a:endParaRPr i="0" sz="900" u="none" cap="none" strike="noStrike">
              <a:solidFill>
                <a:srgbClr val="000000"/>
              </a:solidFill>
              <a:latin typeface="Calibri"/>
              <a:ea typeface="Calibri"/>
              <a:cs typeface="Calibri"/>
              <a:sym typeface="Calibri"/>
            </a:endParaRPr>
          </a:p>
        </p:txBody>
      </p:sp>
      <p:sp>
        <p:nvSpPr>
          <p:cNvPr id="307" name="Google Shape;307;g30a3f83c111_0_153"/>
          <p:cNvSpPr txBox="1"/>
          <p:nvPr/>
        </p:nvSpPr>
        <p:spPr>
          <a:xfrm>
            <a:off x="5681948" y="4712200"/>
            <a:ext cx="1011600" cy="3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latin typeface="Calibri"/>
                <a:ea typeface="Calibri"/>
                <a:cs typeface="Calibri"/>
                <a:sym typeface="Calibri"/>
              </a:rPr>
              <a:t>Working Sessions</a:t>
            </a:r>
            <a:endParaRPr i="0" sz="900" u="none" cap="none" strike="noStrike">
              <a:solidFill>
                <a:srgbClr val="000000"/>
              </a:solidFill>
              <a:latin typeface="Calibri"/>
              <a:ea typeface="Calibri"/>
              <a:cs typeface="Calibri"/>
              <a:sym typeface="Calibri"/>
            </a:endParaRPr>
          </a:p>
        </p:txBody>
      </p:sp>
      <p:pic>
        <p:nvPicPr>
          <p:cNvPr id="308" name="Google Shape;308;g30a3f83c111_0_153"/>
          <p:cNvPicPr preferRelativeResize="0"/>
          <p:nvPr/>
        </p:nvPicPr>
        <p:blipFill rotWithShape="1">
          <a:blip r:embed="rId4">
            <a:alphaModFix/>
          </a:blip>
          <a:srcRect b="0" l="0" r="0" t="0"/>
          <a:stretch/>
        </p:blipFill>
        <p:spPr>
          <a:xfrm>
            <a:off x="2760888" y="4742156"/>
            <a:ext cx="305187" cy="305197"/>
          </a:xfrm>
          <a:prstGeom prst="rect">
            <a:avLst/>
          </a:prstGeom>
          <a:noFill/>
          <a:ln>
            <a:noFill/>
          </a:ln>
        </p:spPr>
      </p:pic>
      <p:sp>
        <p:nvSpPr>
          <p:cNvPr id="309" name="Google Shape;309;g30a3f83c111_0_153"/>
          <p:cNvSpPr txBox="1"/>
          <p:nvPr/>
        </p:nvSpPr>
        <p:spPr>
          <a:xfrm>
            <a:off x="3058015" y="4712203"/>
            <a:ext cx="898200" cy="3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latin typeface="Calibri"/>
                <a:ea typeface="Calibri"/>
                <a:cs typeface="Calibri"/>
                <a:sym typeface="Calibri"/>
              </a:rPr>
              <a:t>School Visit</a:t>
            </a:r>
            <a:endParaRPr i="0" sz="900" u="none" cap="none" strike="noStrike">
              <a:solidFill>
                <a:srgbClr val="000000"/>
              </a:solidFill>
              <a:latin typeface="Calibri"/>
              <a:ea typeface="Calibri"/>
              <a:cs typeface="Calibri"/>
              <a:sym typeface="Calibri"/>
            </a:endParaRPr>
          </a:p>
        </p:txBody>
      </p:sp>
      <p:sp>
        <p:nvSpPr>
          <p:cNvPr id="310" name="Google Shape;310;g30a3f83c111_0_153"/>
          <p:cNvSpPr txBox="1"/>
          <p:nvPr/>
        </p:nvSpPr>
        <p:spPr>
          <a:xfrm>
            <a:off x="7124649" y="4712222"/>
            <a:ext cx="898200" cy="365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900">
                <a:latin typeface="Calibri"/>
                <a:ea typeface="Calibri"/>
                <a:cs typeface="Calibri"/>
                <a:sym typeface="Calibri"/>
              </a:rPr>
              <a:t>Holiday</a:t>
            </a:r>
            <a:endParaRPr i="0" sz="900" u="none" cap="none" strike="noStrike">
              <a:solidFill>
                <a:srgbClr val="000000"/>
              </a:solidFill>
              <a:latin typeface="Calibri"/>
              <a:ea typeface="Calibri"/>
              <a:cs typeface="Calibri"/>
              <a:sym typeface="Calibri"/>
            </a:endParaRPr>
          </a:p>
        </p:txBody>
      </p:sp>
      <p:grpSp>
        <p:nvGrpSpPr>
          <p:cNvPr id="311" name="Google Shape;311;g30a3f83c111_0_153"/>
          <p:cNvGrpSpPr/>
          <p:nvPr/>
        </p:nvGrpSpPr>
        <p:grpSpPr>
          <a:xfrm>
            <a:off x="6860817" y="4767160"/>
            <a:ext cx="263835" cy="263835"/>
            <a:chOff x="2438400" y="1295400"/>
            <a:chExt cx="4876800" cy="4876800"/>
          </a:xfrm>
        </p:grpSpPr>
        <p:pic>
          <p:nvPicPr>
            <p:cNvPr id="312" name="Google Shape;312;g30a3f83c111_0_153"/>
            <p:cNvPicPr preferRelativeResize="0"/>
            <p:nvPr/>
          </p:nvPicPr>
          <p:blipFill>
            <a:blip r:embed="rId5">
              <a:alphaModFix/>
            </a:blip>
            <a:stretch>
              <a:fillRect/>
            </a:stretch>
          </p:blipFill>
          <p:spPr>
            <a:xfrm>
              <a:off x="2438400" y="1295400"/>
              <a:ext cx="4876800" cy="4876800"/>
            </a:xfrm>
            <a:prstGeom prst="rect">
              <a:avLst/>
            </a:prstGeom>
            <a:noFill/>
            <a:ln>
              <a:noFill/>
            </a:ln>
          </p:spPr>
        </p:pic>
        <p:sp>
          <p:nvSpPr>
            <p:cNvPr id="313" name="Google Shape;313;g30a3f83c111_0_153"/>
            <p:cNvSpPr/>
            <p:nvPr/>
          </p:nvSpPr>
          <p:spPr>
            <a:xfrm>
              <a:off x="2762308" y="2565500"/>
              <a:ext cx="4229700" cy="3601200"/>
            </a:xfrm>
            <a:prstGeom prst="mathMultiply">
              <a:avLst>
                <a:gd fmla="val 16773" name="adj1"/>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4" name="Google Shape;314;g30a3f83c111_0_153"/>
          <p:cNvPicPr preferRelativeResize="0"/>
          <p:nvPr/>
        </p:nvPicPr>
        <p:blipFill>
          <a:blip r:embed="rId6">
            <a:alphaModFix/>
          </a:blip>
          <a:stretch>
            <a:fillRect/>
          </a:stretch>
        </p:blipFill>
        <p:spPr>
          <a:xfrm>
            <a:off x="3904353" y="4710063"/>
            <a:ext cx="486802" cy="365103"/>
          </a:xfrm>
          <a:prstGeom prst="rect">
            <a:avLst/>
          </a:prstGeom>
          <a:noFill/>
          <a:ln>
            <a:noFill/>
          </a:ln>
        </p:spPr>
      </p:pic>
      <p:sp>
        <p:nvSpPr>
          <p:cNvPr id="315" name="Google Shape;315;g30a3f83c111_0_153"/>
          <p:cNvSpPr/>
          <p:nvPr/>
        </p:nvSpPr>
        <p:spPr>
          <a:xfrm>
            <a:off x="5360549" y="4727276"/>
            <a:ext cx="354900" cy="332100"/>
          </a:xfrm>
          <a:prstGeom prst="star5">
            <a:avLst>
              <a:gd fmla="val 19098" name="adj"/>
              <a:gd fmla="val 105146" name="hf"/>
              <a:gd fmla="val 110557" name="vf"/>
            </a:avLst>
          </a:prstGeom>
          <a:solidFill>
            <a:srgbClr val="9900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2B46"/>
              </a:buClr>
              <a:buSzPts val="1600"/>
              <a:buFont typeface="Arial"/>
              <a:buNone/>
            </a:pPr>
            <a:r>
              <a:t/>
            </a:r>
            <a:endParaRPr b="1" i="0" sz="1600" u="none" cap="none" strike="noStrike">
              <a:solidFill>
                <a:srgbClr val="FFFFFF"/>
              </a:solidFill>
              <a:latin typeface="Arial"/>
              <a:ea typeface="Arial"/>
              <a:cs typeface="Arial"/>
              <a:sym typeface="Arial"/>
            </a:endParaRPr>
          </a:p>
        </p:txBody>
      </p:sp>
      <p:sp>
        <p:nvSpPr>
          <p:cNvPr id="316" name="Google Shape;316;g30a3f83c111_0_153"/>
          <p:cNvSpPr/>
          <p:nvPr/>
        </p:nvSpPr>
        <p:spPr>
          <a:xfrm rot="-1799357">
            <a:off x="2017555" y="2320424"/>
            <a:ext cx="898491" cy="215450"/>
          </a:xfrm>
          <a:prstGeom prst="homePlate">
            <a:avLst>
              <a:gd fmla="val 50000" name="adj"/>
            </a:avLst>
          </a:prstGeom>
          <a:solidFill>
            <a:schemeClr val="dk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Calibri"/>
                <a:ea typeface="Calibri"/>
                <a:cs typeface="Calibri"/>
                <a:sym typeface="Calibri"/>
              </a:rPr>
              <a:t>We are here</a:t>
            </a:r>
            <a:endParaRPr b="1" sz="1000">
              <a:solidFill>
                <a:srgbClr val="FFFFFF"/>
              </a:solidFill>
              <a:latin typeface="Calibri"/>
              <a:ea typeface="Calibri"/>
              <a:cs typeface="Calibri"/>
              <a:sym typeface="Calibri"/>
            </a:endParaRPr>
          </a:p>
        </p:txBody>
      </p:sp>
      <p:sp>
        <p:nvSpPr>
          <p:cNvPr id="317" name="Google Shape;317;g30a3f83c111_0_153"/>
          <p:cNvSpPr/>
          <p:nvPr/>
        </p:nvSpPr>
        <p:spPr>
          <a:xfrm>
            <a:off x="8834650" y="50075"/>
            <a:ext cx="269100" cy="255900"/>
          </a:xfrm>
          <a:prstGeom prst="star5">
            <a:avLst>
              <a:gd fmla="val 19098" name="adj"/>
              <a:gd fmla="val 105146" name="hf"/>
              <a:gd fmla="val 110557" name="vf"/>
            </a:avLst>
          </a:prstGeom>
          <a:solidFill>
            <a:srgbClr val="9900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0a3f83c111_0_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3" name="Google Shape;323;g30a3f83c111_0_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324" name="Google Shape;324;g30a3f83c111_0_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g2ef0a01a945_0_0"/>
          <p:cNvSpPr/>
          <p:nvPr/>
        </p:nvSpPr>
        <p:spPr>
          <a:xfrm>
            <a:off x="0" y="239875"/>
            <a:ext cx="9144000" cy="530400"/>
          </a:xfrm>
          <a:prstGeom prst="rect">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2800" u="none" cap="none" strike="noStrike">
                <a:solidFill>
                  <a:schemeClr val="dk1"/>
                </a:solidFill>
                <a:latin typeface="Gill Sans"/>
                <a:ea typeface="Gill Sans"/>
                <a:cs typeface="Gill Sans"/>
                <a:sym typeface="Gill Sans"/>
              </a:rPr>
              <a:t>PBSA and Price Vision and Mission </a:t>
            </a:r>
            <a:endParaRPr b="1" i="0" sz="2800" u="none" cap="none" strike="noStrike">
              <a:solidFill>
                <a:schemeClr val="dk1"/>
              </a:solidFill>
              <a:latin typeface="Gill Sans"/>
              <a:ea typeface="Gill Sans"/>
              <a:cs typeface="Gill Sans"/>
              <a:sym typeface="Gill Sans"/>
            </a:endParaRPr>
          </a:p>
        </p:txBody>
      </p:sp>
      <p:sp>
        <p:nvSpPr>
          <p:cNvPr id="156" name="Google Shape;156;g2ef0a01a945_0_0"/>
          <p:cNvSpPr txBox="1"/>
          <p:nvPr/>
        </p:nvSpPr>
        <p:spPr>
          <a:xfrm>
            <a:off x="521200" y="825575"/>
            <a:ext cx="8268600" cy="3966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100"/>
              <a:buFont typeface="Arial"/>
              <a:buNone/>
            </a:pPr>
            <a:r>
              <a:t/>
            </a:r>
            <a:endParaRPr b="1" i="0" sz="2000" u="sng"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200" u="none" cap="small"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2300"/>
              <a:buFont typeface="Arial"/>
              <a:buNone/>
            </a:pPr>
            <a:r>
              <a:t/>
            </a:r>
            <a:endParaRPr b="0" i="0" sz="2300" u="none" cap="small" strike="noStrike">
              <a:solidFill>
                <a:schemeClr val="dk1"/>
              </a:solidFill>
              <a:latin typeface="Gill Sans"/>
              <a:ea typeface="Gill Sans"/>
              <a:cs typeface="Gill Sans"/>
              <a:sym typeface="Gill Sans"/>
            </a:endParaRPr>
          </a:p>
        </p:txBody>
      </p:sp>
      <p:pic>
        <p:nvPicPr>
          <p:cNvPr id="157" name="Google Shape;157;g2ef0a01a945_0_0"/>
          <p:cNvPicPr preferRelativeResize="0"/>
          <p:nvPr/>
        </p:nvPicPr>
        <p:blipFill rotWithShape="1">
          <a:blip r:embed="rId3">
            <a:alphaModFix/>
          </a:blip>
          <a:srcRect b="-5847" l="0" r="0" t="5848"/>
          <a:stretch/>
        </p:blipFill>
        <p:spPr>
          <a:xfrm>
            <a:off x="5980375" y="239875"/>
            <a:ext cx="2043576" cy="1095749"/>
          </a:xfrm>
          <a:prstGeom prst="rect">
            <a:avLst/>
          </a:prstGeom>
          <a:noFill/>
          <a:ln>
            <a:noFill/>
          </a:ln>
        </p:spPr>
      </p:pic>
      <p:sp>
        <p:nvSpPr>
          <p:cNvPr id="158" name="Google Shape;158;g2ef0a01a945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6959"/>
              <a:buNone/>
            </a:pPr>
            <a:r>
              <a:t/>
            </a:r>
            <a:endParaRPr b="1" sz="2660">
              <a:solidFill>
                <a:srgbClr val="FF0000"/>
              </a:solidFill>
              <a:latin typeface="Cambria"/>
              <a:ea typeface="Cambria"/>
              <a:cs typeface="Cambria"/>
              <a:sym typeface="Cambria"/>
            </a:endParaRPr>
          </a:p>
          <a:p>
            <a:pPr indent="0" lvl="0" marL="0" rtl="0" algn="l">
              <a:lnSpc>
                <a:spcPct val="100000"/>
              </a:lnSpc>
              <a:spcBef>
                <a:spcPts val="0"/>
              </a:spcBef>
              <a:spcAft>
                <a:spcPts val="0"/>
              </a:spcAft>
              <a:buClr>
                <a:schemeClr val="dk1"/>
              </a:buClr>
              <a:buSzPct val="37218"/>
              <a:buFont typeface="Arial"/>
              <a:buNone/>
            </a:pPr>
            <a:r>
              <a:rPr b="1" lang="en" sz="2660">
                <a:solidFill>
                  <a:srgbClr val="FF0000"/>
                </a:solidFill>
                <a:latin typeface="Cambria"/>
                <a:ea typeface="Cambria"/>
                <a:cs typeface="Cambria"/>
                <a:sym typeface="Cambria"/>
              </a:rPr>
              <a:t>Every Child, Every Chance, Every Day!</a:t>
            </a:r>
            <a:endParaRPr/>
          </a:p>
        </p:txBody>
      </p:sp>
      <p:sp>
        <p:nvSpPr>
          <p:cNvPr id="159" name="Google Shape;159;g2ef0a01a945_0_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t/>
            </a:r>
            <a:endParaRPr b="1" u="sng">
              <a:solidFill>
                <a:schemeClr val="dk1"/>
              </a:solidFill>
              <a:highlight>
                <a:srgbClr val="FFF2CC"/>
              </a:highlight>
            </a:endParaRPr>
          </a:p>
          <a:p>
            <a:pPr indent="0" lvl="0" marL="0" rtl="0" algn="l">
              <a:lnSpc>
                <a:spcPct val="115000"/>
              </a:lnSpc>
              <a:spcBef>
                <a:spcPts val="0"/>
              </a:spcBef>
              <a:spcAft>
                <a:spcPts val="0"/>
              </a:spcAft>
              <a:buSzPts val="1400"/>
              <a:buNone/>
            </a:pPr>
            <a:r>
              <a:t/>
            </a:r>
            <a:endParaRPr b="1" u="sng">
              <a:solidFill>
                <a:schemeClr val="dk1"/>
              </a:solidFill>
              <a:highlight>
                <a:srgbClr val="FFF2CC"/>
              </a:highlight>
            </a:endParaRPr>
          </a:p>
          <a:p>
            <a:pPr indent="0" lvl="0" marL="0" rtl="0" algn="l">
              <a:lnSpc>
                <a:spcPct val="115000"/>
              </a:lnSpc>
              <a:spcBef>
                <a:spcPts val="0"/>
              </a:spcBef>
              <a:spcAft>
                <a:spcPts val="0"/>
              </a:spcAft>
              <a:buSzPts val="1400"/>
              <a:buNone/>
            </a:pPr>
            <a:r>
              <a:rPr b="1" lang="en" u="sng">
                <a:solidFill>
                  <a:schemeClr val="dk1"/>
                </a:solidFill>
                <a:highlight>
                  <a:srgbClr val="FFF2CC"/>
                </a:highlight>
              </a:rPr>
              <a:t>PBSA Cluster Vision and Mission</a:t>
            </a:r>
            <a:endParaRPr b="1" u="sng">
              <a:solidFill>
                <a:schemeClr val="dk1"/>
              </a:solidFill>
              <a:highlight>
                <a:srgbClr val="FFF2CC"/>
              </a:highlight>
            </a:endParaRPr>
          </a:p>
          <a:p>
            <a:pPr indent="0" lvl="0" marL="0" rtl="0" algn="l">
              <a:lnSpc>
                <a:spcPct val="100000"/>
              </a:lnSpc>
              <a:spcBef>
                <a:spcPts val="0"/>
              </a:spcBef>
              <a:spcAft>
                <a:spcPts val="0"/>
              </a:spcAft>
              <a:buSzPts val="1400"/>
              <a:buNone/>
            </a:pPr>
            <a:r>
              <a:t/>
            </a:r>
            <a:endParaRPr b="1" sz="1500">
              <a:solidFill>
                <a:schemeClr val="accent2"/>
              </a:solidFill>
              <a:highlight>
                <a:srgbClr val="FFF2CC"/>
              </a:highlight>
              <a:latin typeface="Cambria"/>
              <a:ea typeface="Cambria"/>
              <a:cs typeface="Cambria"/>
              <a:sym typeface="Cambria"/>
            </a:endParaRPr>
          </a:p>
          <a:p>
            <a:pPr indent="0" lvl="0" marL="0" rtl="0" algn="l">
              <a:lnSpc>
                <a:spcPct val="100000"/>
              </a:lnSpc>
              <a:spcBef>
                <a:spcPts val="0"/>
              </a:spcBef>
              <a:spcAft>
                <a:spcPts val="0"/>
              </a:spcAft>
              <a:buSzPts val="1400"/>
              <a:buNone/>
            </a:pPr>
            <a:r>
              <a:rPr b="1" lang="en">
                <a:solidFill>
                  <a:schemeClr val="accent2"/>
                </a:solidFill>
                <a:latin typeface="Cambria"/>
                <a:ea typeface="Cambria"/>
                <a:cs typeface="Cambria"/>
                <a:sym typeface="Cambria"/>
              </a:rPr>
              <a:t>Vision : </a:t>
            </a:r>
            <a:r>
              <a:rPr lang="en">
                <a:solidFill>
                  <a:schemeClr val="dk1"/>
                </a:solidFill>
                <a:latin typeface="Cambria"/>
                <a:ea typeface="Cambria"/>
                <a:cs typeface="Cambria"/>
                <a:sym typeface="Cambria"/>
              </a:rPr>
              <a:t>We graduate empowered change agents who create positive, long-lasting impact in their communities.</a:t>
            </a:r>
            <a:endParaRPr>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b="1" lang="en">
                <a:solidFill>
                  <a:schemeClr val="accent2"/>
                </a:solidFill>
                <a:latin typeface="Cambria"/>
                <a:ea typeface="Cambria"/>
                <a:cs typeface="Cambria"/>
                <a:sym typeface="Cambria"/>
              </a:rPr>
              <a:t>Mission:</a:t>
            </a:r>
            <a:r>
              <a:rPr b="1" lang="en">
                <a:solidFill>
                  <a:schemeClr val="dk1"/>
                </a:solidFill>
                <a:latin typeface="Cambria"/>
                <a:ea typeface="Cambria"/>
                <a:cs typeface="Cambria"/>
                <a:sym typeface="Cambria"/>
              </a:rPr>
              <a:t> </a:t>
            </a:r>
            <a:r>
              <a:rPr lang="en">
                <a:solidFill>
                  <a:srgbClr val="0C0C0C"/>
                </a:solidFill>
                <a:latin typeface="Cambria"/>
                <a:ea typeface="Cambria"/>
                <a:cs typeface="Cambria"/>
                <a:sym typeface="Cambria"/>
              </a:rPr>
              <a:t>We cultivate students’ skills and agency in pursuit of their unlimited potential. </a:t>
            </a:r>
            <a:endParaRPr b="1">
              <a:solidFill>
                <a:srgbClr val="0C0C0C"/>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mbria"/>
              <a:ea typeface="Cambria"/>
              <a:cs typeface="Cambria"/>
              <a:sym typeface="Cambria"/>
            </a:endParaRPr>
          </a:p>
          <a:p>
            <a:pPr indent="0" lvl="0" marL="0" rtl="0" algn="l">
              <a:lnSpc>
                <a:spcPct val="115000"/>
              </a:lnSpc>
              <a:spcBef>
                <a:spcPts val="0"/>
              </a:spcBef>
              <a:spcAft>
                <a:spcPts val="0"/>
              </a:spcAft>
              <a:buSzPts val="1400"/>
              <a:buNone/>
            </a:pPr>
            <a:r>
              <a:t/>
            </a:r>
            <a:endParaRPr b="1" u="sng">
              <a:latin typeface="Cambria"/>
              <a:ea typeface="Cambria"/>
              <a:cs typeface="Cambria"/>
              <a:sym typeface="Cambria"/>
            </a:endParaRPr>
          </a:p>
          <a:p>
            <a:pPr indent="0" lvl="0" marL="0" rtl="0" algn="l">
              <a:lnSpc>
                <a:spcPct val="115000"/>
              </a:lnSpc>
              <a:spcBef>
                <a:spcPts val="0"/>
              </a:spcBef>
              <a:spcAft>
                <a:spcPts val="0"/>
              </a:spcAft>
              <a:buSzPts val="1400"/>
              <a:buNone/>
            </a:pPr>
            <a:r>
              <a:t/>
            </a:r>
            <a:endParaRPr b="1" sz="1500" u="sng">
              <a:latin typeface="Cambria"/>
              <a:ea typeface="Cambria"/>
              <a:cs typeface="Cambria"/>
              <a:sym typeface="Cambria"/>
            </a:endParaRPr>
          </a:p>
          <a:p>
            <a:pPr indent="0" lvl="0" marL="0" rtl="0" algn="l">
              <a:lnSpc>
                <a:spcPct val="115000"/>
              </a:lnSpc>
              <a:spcBef>
                <a:spcPts val="0"/>
              </a:spcBef>
              <a:spcAft>
                <a:spcPts val="0"/>
              </a:spcAft>
              <a:buSzPts val="1400"/>
              <a:buNone/>
            </a:pPr>
            <a:r>
              <a:t/>
            </a:r>
            <a:endParaRPr b="1" u="sng"/>
          </a:p>
        </p:txBody>
      </p:sp>
      <p:sp>
        <p:nvSpPr>
          <p:cNvPr id="160" name="Google Shape;160;g2ef0a01a945_0_0"/>
          <p:cNvSpPr txBox="1"/>
          <p:nvPr>
            <p:ph idx="2" type="body"/>
          </p:nvPr>
        </p:nvSpPr>
        <p:spPr>
          <a:xfrm>
            <a:off x="4832400" y="1152475"/>
            <a:ext cx="3999900" cy="399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u="sng">
              <a:solidFill>
                <a:schemeClr val="dk1"/>
              </a:solidFill>
              <a:highlight>
                <a:srgbClr val="FFF2CC"/>
              </a:highlight>
            </a:endParaRPr>
          </a:p>
          <a:p>
            <a:pPr indent="0" lvl="0" marL="0" rtl="0" algn="l">
              <a:lnSpc>
                <a:spcPct val="115000"/>
              </a:lnSpc>
              <a:spcBef>
                <a:spcPts val="0"/>
              </a:spcBef>
              <a:spcAft>
                <a:spcPts val="0"/>
              </a:spcAft>
              <a:buSzPts val="1400"/>
              <a:buNone/>
            </a:pPr>
            <a:r>
              <a:t/>
            </a:r>
            <a:endParaRPr b="1" u="sng">
              <a:solidFill>
                <a:schemeClr val="dk1"/>
              </a:solidFill>
              <a:highlight>
                <a:srgbClr val="FFF2CC"/>
              </a:highlight>
            </a:endParaRPr>
          </a:p>
          <a:p>
            <a:pPr indent="0" lvl="0" marL="0" rtl="0" algn="l">
              <a:lnSpc>
                <a:spcPct val="115000"/>
              </a:lnSpc>
              <a:spcBef>
                <a:spcPts val="0"/>
              </a:spcBef>
              <a:spcAft>
                <a:spcPts val="0"/>
              </a:spcAft>
              <a:buSzPts val="1400"/>
              <a:buNone/>
            </a:pPr>
            <a:r>
              <a:rPr b="1" lang="en" u="sng">
                <a:solidFill>
                  <a:schemeClr val="dk1"/>
                </a:solidFill>
                <a:highlight>
                  <a:srgbClr val="FFF2CC"/>
                </a:highlight>
              </a:rPr>
              <a:t>Price Middle School </a:t>
            </a:r>
            <a:endParaRPr b="1" u="sng">
              <a:solidFill>
                <a:schemeClr val="dk1"/>
              </a:solidFill>
              <a:highlight>
                <a:srgbClr val="FFF2CC"/>
              </a:highlight>
            </a:endParaRPr>
          </a:p>
          <a:p>
            <a:pPr indent="0" lvl="0" marL="0" rtl="0" algn="l">
              <a:lnSpc>
                <a:spcPct val="115000"/>
              </a:lnSpc>
              <a:spcBef>
                <a:spcPts val="0"/>
              </a:spcBef>
              <a:spcAft>
                <a:spcPts val="0"/>
              </a:spcAft>
              <a:buSzPts val="1400"/>
              <a:buNone/>
            </a:pPr>
            <a:r>
              <a:t/>
            </a:r>
            <a:endParaRPr b="1" u="sng">
              <a:solidFill>
                <a:schemeClr val="dk1"/>
              </a:solidFill>
              <a:highlight>
                <a:srgbClr val="FFF2CC"/>
              </a:highlight>
            </a:endParaRPr>
          </a:p>
          <a:p>
            <a:pPr indent="0" lvl="0" marL="0" rtl="0" algn="l">
              <a:lnSpc>
                <a:spcPct val="100000"/>
              </a:lnSpc>
              <a:spcBef>
                <a:spcPts val="0"/>
              </a:spcBef>
              <a:spcAft>
                <a:spcPts val="0"/>
              </a:spcAft>
              <a:buSzPts val="1400"/>
              <a:buNone/>
            </a:pPr>
            <a:r>
              <a:rPr b="1" lang="en">
                <a:solidFill>
                  <a:schemeClr val="accent2"/>
                </a:solidFill>
                <a:latin typeface="Cambria"/>
                <a:ea typeface="Cambria"/>
                <a:cs typeface="Cambria"/>
                <a:sym typeface="Cambria"/>
              </a:rPr>
              <a:t>Vision : </a:t>
            </a:r>
            <a:r>
              <a:rPr lang="en" cap="small">
                <a:solidFill>
                  <a:schemeClr val="dk1"/>
                </a:solidFill>
                <a:latin typeface="Cambria"/>
                <a:ea typeface="Cambria"/>
                <a:cs typeface="Cambria"/>
                <a:sym typeface="Cambria"/>
              </a:rPr>
              <a:t>Luther J. Price Middle School exists to improve our community by empowering and equipping our students with the skills needed to graduate and live liberated choice-filled lives.</a:t>
            </a:r>
            <a:endParaRPr cap="small">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solidFill>
                <a:schemeClr val="accent2"/>
              </a:solidFill>
              <a:latin typeface="Cambria"/>
              <a:ea typeface="Cambria"/>
              <a:cs typeface="Cambria"/>
              <a:sym typeface="Cambria"/>
            </a:endParaRPr>
          </a:p>
          <a:p>
            <a:pPr indent="0" lvl="0" marL="0" rtl="0" algn="l">
              <a:lnSpc>
                <a:spcPct val="100000"/>
              </a:lnSpc>
              <a:spcBef>
                <a:spcPts val="0"/>
              </a:spcBef>
              <a:spcAft>
                <a:spcPts val="0"/>
              </a:spcAft>
              <a:buSzPts val="1400"/>
              <a:buNone/>
            </a:pPr>
            <a:r>
              <a:rPr b="1" lang="en">
                <a:solidFill>
                  <a:schemeClr val="accent2"/>
                </a:solidFill>
                <a:latin typeface="Cambria"/>
                <a:ea typeface="Cambria"/>
                <a:cs typeface="Cambria"/>
                <a:sym typeface="Cambria"/>
              </a:rPr>
              <a:t>Mission:</a:t>
            </a:r>
            <a:r>
              <a:rPr b="1" lang="en">
                <a:solidFill>
                  <a:schemeClr val="dk1"/>
                </a:solidFill>
                <a:latin typeface="Cambria"/>
                <a:ea typeface="Cambria"/>
                <a:cs typeface="Cambria"/>
                <a:sym typeface="Cambria"/>
              </a:rPr>
              <a:t> </a:t>
            </a:r>
            <a:r>
              <a:rPr lang="en">
                <a:solidFill>
                  <a:schemeClr val="dk1"/>
                </a:solidFill>
                <a:latin typeface="Cambria"/>
                <a:ea typeface="Cambria"/>
                <a:cs typeface="Cambria"/>
                <a:sym typeface="Cambria"/>
              </a:rPr>
              <a:t>Students at Price Middle School are empowered through academic acquisition, leadership development, authentic problem solving, and student-centered ownership leading to them reaching their unlimited potential. </a:t>
            </a:r>
            <a:endParaRPr>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solidFill>
                <a:schemeClr val="dk1"/>
              </a:solidFill>
              <a:latin typeface="Cambria"/>
              <a:ea typeface="Cambria"/>
              <a:cs typeface="Cambria"/>
              <a:sym typeface="Cambria"/>
            </a:endParaRPr>
          </a:p>
          <a:p>
            <a:pPr indent="0" lvl="0" marL="0" rtl="0" algn="l">
              <a:lnSpc>
                <a:spcPct val="115000"/>
              </a:lnSpc>
              <a:spcBef>
                <a:spcPts val="0"/>
              </a:spcBef>
              <a:spcAft>
                <a:spcPts val="0"/>
              </a:spcAft>
              <a:buSzPts val="1400"/>
              <a:buNone/>
            </a:pPr>
            <a:r>
              <a:t/>
            </a:r>
            <a:endParaRPr b="1" u="sng">
              <a:solidFill>
                <a:srgbClr val="FF0000"/>
              </a:solidFill>
              <a:latin typeface="Cambria"/>
              <a:ea typeface="Cambria"/>
              <a:cs typeface="Cambria"/>
              <a:sym typeface="Cambria"/>
            </a:endParaRPr>
          </a:p>
          <a:p>
            <a:pPr indent="0" lvl="0" marL="0" rtl="0" algn="l">
              <a:lnSpc>
                <a:spcPct val="115000"/>
              </a:lnSpc>
              <a:spcBef>
                <a:spcPts val="0"/>
              </a:spcBef>
              <a:spcAft>
                <a:spcPts val="0"/>
              </a:spcAft>
              <a:buSzPts val="1400"/>
              <a:buNone/>
            </a:pPr>
            <a:r>
              <a:t/>
            </a:r>
            <a:endParaRPr b="1" sz="1816" u="sng">
              <a:solidFill>
                <a:srgbClr val="FF0000"/>
              </a:solidFill>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788dab1f13_1_158"/>
          <p:cNvSpPr txBox="1"/>
          <p:nvPr>
            <p:ph type="title"/>
          </p:nvPr>
        </p:nvSpPr>
        <p:spPr>
          <a:xfrm>
            <a:off x="311700" y="445025"/>
            <a:ext cx="8520600" cy="572700"/>
          </a:xfrm>
          <a:prstGeom prst="rect">
            <a:avLst/>
          </a:prstGeom>
          <a:solidFill>
            <a:srgbClr val="F4CCCC"/>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Lato"/>
              <a:buNone/>
            </a:pPr>
            <a:r>
              <a:rPr lang="en" sz="2800">
                <a:solidFill>
                  <a:schemeClr val="lt1"/>
                </a:solidFill>
              </a:rPr>
              <a:t> </a:t>
            </a:r>
            <a:r>
              <a:rPr b="1" lang="en"/>
              <a:t>PBSA Instructional Priorities</a:t>
            </a:r>
            <a:r>
              <a:rPr lang="en"/>
              <a:t> </a:t>
            </a:r>
            <a:endParaRPr sz="2800"/>
          </a:p>
        </p:txBody>
      </p:sp>
      <p:sp>
        <p:nvSpPr>
          <p:cNvPr id="166" name="Google Shape;166;g2788dab1f13_1_158"/>
          <p:cNvSpPr txBox="1"/>
          <p:nvPr/>
        </p:nvSpPr>
        <p:spPr>
          <a:xfrm>
            <a:off x="8399180" y="785974"/>
            <a:ext cx="470700" cy="26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FFFFFF"/>
                </a:solidFill>
                <a:latin typeface="Lato Light"/>
                <a:ea typeface="Lato Light"/>
                <a:cs typeface="Lato Light"/>
                <a:sym typeface="Lato Light"/>
              </a:rPr>
              <a:t>‹#›</a:t>
            </a:fld>
            <a:endParaRPr b="0" i="0" sz="1200" u="none" cap="none" strike="noStrike">
              <a:solidFill>
                <a:srgbClr val="FFFFFF"/>
              </a:solidFill>
              <a:latin typeface="Lato Light"/>
              <a:ea typeface="Lato Light"/>
              <a:cs typeface="Lato Light"/>
              <a:sym typeface="Lato Light"/>
            </a:endParaRPr>
          </a:p>
        </p:txBody>
      </p:sp>
      <p:sp>
        <p:nvSpPr>
          <p:cNvPr id="167" name="Google Shape;167;g2788dab1f13_1_158"/>
          <p:cNvSpPr/>
          <p:nvPr/>
        </p:nvSpPr>
        <p:spPr>
          <a:xfrm>
            <a:off x="3472689" y="2461590"/>
            <a:ext cx="279640" cy="260939"/>
          </a:xfrm>
          <a:custGeom>
            <a:rect b="b" l="l" r="r" t="t"/>
            <a:pathLst>
              <a:path extrusionOk="0" h="112" w="120">
                <a:moveTo>
                  <a:pt x="21" y="64"/>
                </a:moveTo>
                <a:cubicBezTo>
                  <a:pt x="12" y="64"/>
                  <a:pt x="12" y="64"/>
                  <a:pt x="12" y="64"/>
                </a:cubicBezTo>
                <a:cubicBezTo>
                  <a:pt x="6" y="64"/>
                  <a:pt x="0" y="61"/>
                  <a:pt x="0" y="54"/>
                </a:cubicBezTo>
                <a:cubicBezTo>
                  <a:pt x="0" y="49"/>
                  <a:pt x="0" y="32"/>
                  <a:pt x="8" y="32"/>
                </a:cubicBezTo>
                <a:cubicBezTo>
                  <a:pt x="9" y="32"/>
                  <a:pt x="16" y="37"/>
                  <a:pt x="24" y="37"/>
                </a:cubicBezTo>
                <a:cubicBezTo>
                  <a:pt x="27" y="37"/>
                  <a:pt x="30" y="36"/>
                  <a:pt x="33" y="36"/>
                </a:cubicBezTo>
                <a:cubicBezTo>
                  <a:pt x="32" y="37"/>
                  <a:pt x="32" y="38"/>
                  <a:pt x="32" y="40"/>
                </a:cubicBezTo>
                <a:cubicBezTo>
                  <a:pt x="32" y="45"/>
                  <a:pt x="34" y="51"/>
                  <a:pt x="37" y="56"/>
                </a:cubicBezTo>
                <a:cubicBezTo>
                  <a:pt x="31" y="56"/>
                  <a:pt x="25" y="59"/>
                  <a:pt x="21" y="64"/>
                </a:cubicBezTo>
                <a:close/>
                <a:moveTo>
                  <a:pt x="24" y="32"/>
                </a:moveTo>
                <a:cubicBezTo>
                  <a:pt x="15" y="32"/>
                  <a:pt x="8" y="24"/>
                  <a:pt x="8" y="16"/>
                </a:cubicBezTo>
                <a:cubicBezTo>
                  <a:pt x="8" y="7"/>
                  <a:pt x="15" y="0"/>
                  <a:pt x="24" y="0"/>
                </a:cubicBezTo>
                <a:cubicBezTo>
                  <a:pt x="33" y="0"/>
                  <a:pt x="40" y="7"/>
                  <a:pt x="40" y="16"/>
                </a:cubicBezTo>
                <a:cubicBezTo>
                  <a:pt x="40" y="24"/>
                  <a:pt x="33" y="32"/>
                  <a:pt x="24" y="32"/>
                </a:cubicBezTo>
                <a:close/>
                <a:moveTo>
                  <a:pt x="87" y="112"/>
                </a:moveTo>
                <a:cubicBezTo>
                  <a:pt x="33" y="112"/>
                  <a:pt x="33" y="112"/>
                  <a:pt x="33" y="112"/>
                </a:cubicBezTo>
                <a:cubicBezTo>
                  <a:pt x="23" y="112"/>
                  <a:pt x="16" y="106"/>
                  <a:pt x="16" y="95"/>
                </a:cubicBezTo>
                <a:cubicBezTo>
                  <a:pt x="16" y="81"/>
                  <a:pt x="20" y="60"/>
                  <a:pt x="38" y="60"/>
                </a:cubicBezTo>
                <a:cubicBezTo>
                  <a:pt x="40" y="60"/>
                  <a:pt x="48" y="68"/>
                  <a:pt x="60" y="68"/>
                </a:cubicBezTo>
                <a:cubicBezTo>
                  <a:pt x="73" y="68"/>
                  <a:pt x="80" y="60"/>
                  <a:pt x="83" y="60"/>
                </a:cubicBezTo>
                <a:cubicBezTo>
                  <a:pt x="101" y="60"/>
                  <a:pt x="104" y="81"/>
                  <a:pt x="104" y="95"/>
                </a:cubicBezTo>
                <a:cubicBezTo>
                  <a:pt x="104" y="106"/>
                  <a:pt x="97" y="112"/>
                  <a:pt x="87" y="112"/>
                </a:cubicBezTo>
                <a:close/>
                <a:moveTo>
                  <a:pt x="60" y="64"/>
                </a:moveTo>
                <a:cubicBezTo>
                  <a:pt x="47" y="64"/>
                  <a:pt x="36" y="53"/>
                  <a:pt x="36" y="40"/>
                </a:cubicBezTo>
                <a:cubicBezTo>
                  <a:pt x="36" y="26"/>
                  <a:pt x="47" y="16"/>
                  <a:pt x="60" y="16"/>
                </a:cubicBezTo>
                <a:cubicBezTo>
                  <a:pt x="73" y="16"/>
                  <a:pt x="84" y="26"/>
                  <a:pt x="84" y="40"/>
                </a:cubicBezTo>
                <a:cubicBezTo>
                  <a:pt x="84" y="53"/>
                  <a:pt x="73" y="64"/>
                  <a:pt x="60" y="64"/>
                </a:cubicBezTo>
                <a:close/>
                <a:moveTo>
                  <a:pt x="96" y="32"/>
                </a:moveTo>
                <a:cubicBezTo>
                  <a:pt x="87" y="32"/>
                  <a:pt x="80" y="24"/>
                  <a:pt x="80" y="16"/>
                </a:cubicBezTo>
                <a:cubicBezTo>
                  <a:pt x="80" y="7"/>
                  <a:pt x="87" y="0"/>
                  <a:pt x="96" y="0"/>
                </a:cubicBezTo>
                <a:cubicBezTo>
                  <a:pt x="105" y="0"/>
                  <a:pt x="112" y="7"/>
                  <a:pt x="112" y="16"/>
                </a:cubicBezTo>
                <a:cubicBezTo>
                  <a:pt x="112" y="24"/>
                  <a:pt x="105" y="32"/>
                  <a:pt x="96" y="32"/>
                </a:cubicBezTo>
                <a:close/>
                <a:moveTo>
                  <a:pt x="108" y="64"/>
                </a:moveTo>
                <a:cubicBezTo>
                  <a:pt x="100" y="64"/>
                  <a:pt x="100" y="64"/>
                  <a:pt x="100" y="64"/>
                </a:cubicBezTo>
                <a:cubicBezTo>
                  <a:pt x="95" y="59"/>
                  <a:pt x="90" y="56"/>
                  <a:pt x="83" y="56"/>
                </a:cubicBezTo>
                <a:cubicBezTo>
                  <a:pt x="86" y="51"/>
                  <a:pt x="88" y="45"/>
                  <a:pt x="88" y="40"/>
                </a:cubicBezTo>
                <a:cubicBezTo>
                  <a:pt x="88" y="38"/>
                  <a:pt x="88" y="37"/>
                  <a:pt x="88" y="36"/>
                </a:cubicBezTo>
                <a:cubicBezTo>
                  <a:pt x="91" y="36"/>
                  <a:pt x="93" y="37"/>
                  <a:pt x="96" y="37"/>
                </a:cubicBezTo>
                <a:cubicBezTo>
                  <a:pt x="105" y="37"/>
                  <a:pt x="111" y="32"/>
                  <a:pt x="112" y="32"/>
                </a:cubicBezTo>
                <a:cubicBezTo>
                  <a:pt x="120" y="32"/>
                  <a:pt x="120" y="49"/>
                  <a:pt x="120" y="54"/>
                </a:cubicBezTo>
                <a:cubicBezTo>
                  <a:pt x="120" y="61"/>
                  <a:pt x="114" y="64"/>
                  <a:pt x="108" y="6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3F3F3F"/>
                </a:solidFill>
                <a:latin typeface="Lato Light"/>
                <a:ea typeface="Lato Light"/>
                <a:cs typeface="Lato Light"/>
                <a:sym typeface="Lato Light"/>
              </a:rPr>
              <a:t> </a:t>
            </a:r>
            <a:endParaRPr b="0" i="0" sz="1800" u="none" cap="none" strike="noStrike">
              <a:solidFill>
                <a:srgbClr val="3F3F3F"/>
              </a:solidFill>
              <a:latin typeface="Lato Light"/>
              <a:ea typeface="Lato Light"/>
              <a:cs typeface="Lato Light"/>
              <a:sym typeface="Lato Light"/>
            </a:endParaRPr>
          </a:p>
        </p:txBody>
      </p:sp>
      <p:sp>
        <p:nvSpPr>
          <p:cNvPr id="168" name="Google Shape;168;g2788dab1f13_1_158"/>
          <p:cNvSpPr/>
          <p:nvPr/>
        </p:nvSpPr>
        <p:spPr>
          <a:xfrm>
            <a:off x="3549269" y="1458448"/>
            <a:ext cx="337679" cy="267341"/>
          </a:xfrm>
          <a:custGeom>
            <a:rect b="b" l="l" r="r" t="t"/>
            <a:pathLst>
              <a:path extrusionOk="0" h="88" w="112">
                <a:moveTo>
                  <a:pt x="44" y="64"/>
                </a:moveTo>
                <a:cubicBezTo>
                  <a:pt x="40" y="64"/>
                  <a:pt x="36" y="64"/>
                  <a:pt x="33" y="63"/>
                </a:cubicBezTo>
                <a:cubicBezTo>
                  <a:pt x="28" y="67"/>
                  <a:pt x="22" y="69"/>
                  <a:pt x="16" y="71"/>
                </a:cubicBezTo>
                <a:cubicBezTo>
                  <a:pt x="14" y="71"/>
                  <a:pt x="12" y="72"/>
                  <a:pt x="10" y="72"/>
                </a:cubicBezTo>
                <a:cubicBezTo>
                  <a:pt x="10" y="72"/>
                  <a:pt x="10" y="72"/>
                  <a:pt x="10" y="72"/>
                </a:cubicBezTo>
                <a:cubicBezTo>
                  <a:pt x="9" y="72"/>
                  <a:pt x="8" y="71"/>
                  <a:pt x="8" y="70"/>
                </a:cubicBezTo>
                <a:cubicBezTo>
                  <a:pt x="8" y="69"/>
                  <a:pt x="9" y="68"/>
                  <a:pt x="9" y="67"/>
                </a:cubicBezTo>
                <a:cubicBezTo>
                  <a:pt x="12" y="65"/>
                  <a:pt x="15" y="62"/>
                  <a:pt x="17" y="57"/>
                </a:cubicBezTo>
                <a:cubicBezTo>
                  <a:pt x="7" y="51"/>
                  <a:pt x="0" y="42"/>
                  <a:pt x="0" y="32"/>
                </a:cubicBezTo>
                <a:cubicBezTo>
                  <a:pt x="0" y="14"/>
                  <a:pt x="20" y="0"/>
                  <a:pt x="44" y="0"/>
                </a:cubicBezTo>
                <a:cubicBezTo>
                  <a:pt x="68" y="0"/>
                  <a:pt x="88" y="14"/>
                  <a:pt x="88" y="32"/>
                </a:cubicBezTo>
                <a:cubicBezTo>
                  <a:pt x="88" y="50"/>
                  <a:pt x="68" y="64"/>
                  <a:pt x="44" y="64"/>
                </a:cubicBezTo>
                <a:close/>
                <a:moveTo>
                  <a:pt x="95" y="73"/>
                </a:moveTo>
                <a:cubicBezTo>
                  <a:pt x="97" y="78"/>
                  <a:pt x="100" y="81"/>
                  <a:pt x="103" y="83"/>
                </a:cubicBezTo>
                <a:cubicBezTo>
                  <a:pt x="103" y="84"/>
                  <a:pt x="104" y="85"/>
                  <a:pt x="104" y="86"/>
                </a:cubicBezTo>
                <a:cubicBezTo>
                  <a:pt x="104" y="87"/>
                  <a:pt x="103" y="88"/>
                  <a:pt x="102" y="88"/>
                </a:cubicBezTo>
                <a:cubicBezTo>
                  <a:pt x="100" y="88"/>
                  <a:pt x="98" y="87"/>
                  <a:pt x="96" y="87"/>
                </a:cubicBezTo>
                <a:cubicBezTo>
                  <a:pt x="90" y="85"/>
                  <a:pt x="84" y="83"/>
                  <a:pt x="79" y="79"/>
                </a:cubicBezTo>
                <a:cubicBezTo>
                  <a:pt x="75" y="80"/>
                  <a:pt x="72" y="80"/>
                  <a:pt x="68" y="80"/>
                </a:cubicBezTo>
                <a:cubicBezTo>
                  <a:pt x="57" y="80"/>
                  <a:pt x="46" y="77"/>
                  <a:pt x="38" y="72"/>
                </a:cubicBezTo>
                <a:cubicBezTo>
                  <a:pt x="40" y="72"/>
                  <a:pt x="42" y="72"/>
                  <a:pt x="44" y="72"/>
                </a:cubicBezTo>
                <a:cubicBezTo>
                  <a:pt x="57" y="72"/>
                  <a:pt x="70" y="68"/>
                  <a:pt x="80" y="61"/>
                </a:cubicBezTo>
                <a:cubicBezTo>
                  <a:pt x="90" y="53"/>
                  <a:pt x="96" y="43"/>
                  <a:pt x="96" y="32"/>
                </a:cubicBezTo>
                <a:cubicBezTo>
                  <a:pt x="96" y="29"/>
                  <a:pt x="95" y="26"/>
                  <a:pt x="95" y="22"/>
                </a:cubicBezTo>
                <a:cubicBezTo>
                  <a:pt x="105" y="28"/>
                  <a:pt x="112" y="38"/>
                  <a:pt x="112" y="48"/>
                </a:cubicBezTo>
                <a:cubicBezTo>
                  <a:pt x="112" y="58"/>
                  <a:pt x="105" y="67"/>
                  <a:pt x="95" y="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Lato Light"/>
              <a:ea typeface="Lato Light"/>
              <a:cs typeface="Lato Light"/>
              <a:sym typeface="Lato Light"/>
            </a:endParaRPr>
          </a:p>
        </p:txBody>
      </p:sp>
      <p:sp>
        <p:nvSpPr>
          <p:cNvPr id="169" name="Google Shape;169;g2788dab1f13_1_158"/>
          <p:cNvSpPr/>
          <p:nvPr/>
        </p:nvSpPr>
        <p:spPr>
          <a:xfrm>
            <a:off x="4745585" y="2710207"/>
            <a:ext cx="279640" cy="279640"/>
          </a:xfrm>
          <a:custGeom>
            <a:rect b="b" l="l" r="r" t="t"/>
            <a:pathLst>
              <a:path extrusionOk="0" h="176" w="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132" y="21"/>
                </a:moveTo>
                <a:cubicBezTo>
                  <a:pt x="132" y="22"/>
                  <a:pt x="132" y="23"/>
                  <a:pt x="132" y="24"/>
                </a:cubicBezTo>
                <a:cubicBezTo>
                  <a:pt x="132" y="32"/>
                  <a:pt x="131" y="40"/>
                  <a:pt x="130" y="48"/>
                </a:cubicBezTo>
                <a:cubicBezTo>
                  <a:pt x="124" y="49"/>
                  <a:pt x="120" y="54"/>
                  <a:pt x="120" y="60"/>
                </a:cubicBezTo>
                <a:cubicBezTo>
                  <a:pt x="120" y="63"/>
                  <a:pt x="121" y="66"/>
                  <a:pt x="123" y="68"/>
                </a:cubicBezTo>
                <a:cubicBezTo>
                  <a:pt x="121" y="75"/>
                  <a:pt x="118" y="81"/>
                  <a:pt x="114" y="87"/>
                </a:cubicBezTo>
                <a:cubicBezTo>
                  <a:pt x="99" y="70"/>
                  <a:pt x="89" y="49"/>
                  <a:pt x="85" y="26"/>
                </a:cubicBezTo>
                <a:cubicBezTo>
                  <a:pt x="94" y="20"/>
                  <a:pt x="104" y="16"/>
                  <a:pt x="115" y="13"/>
                </a:cubicBezTo>
                <a:cubicBezTo>
                  <a:pt x="121" y="15"/>
                  <a:pt x="127" y="18"/>
                  <a:pt x="132" y="21"/>
                </a:cubicBezTo>
                <a:moveTo>
                  <a:pt x="115" y="100"/>
                </a:moveTo>
                <a:cubicBezTo>
                  <a:pt x="122" y="107"/>
                  <a:pt x="130" y="113"/>
                  <a:pt x="138" y="118"/>
                </a:cubicBezTo>
                <a:cubicBezTo>
                  <a:pt x="130" y="119"/>
                  <a:pt x="121" y="120"/>
                  <a:pt x="112" y="120"/>
                </a:cubicBezTo>
                <a:cubicBezTo>
                  <a:pt x="108" y="120"/>
                  <a:pt x="104" y="120"/>
                  <a:pt x="100" y="119"/>
                </a:cubicBezTo>
                <a:cubicBezTo>
                  <a:pt x="100" y="119"/>
                  <a:pt x="100" y="118"/>
                  <a:pt x="100" y="117"/>
                </a:cubicBezTo>
                <a:cubicBezTo>
                  <a:pt x="105" y="112"/>
                  <a:pt x="110" y="106"/>
                  <a:pt x="115" y="100"/>
                </a:cubicBezTo>
                <a:moveTo>
                  <a:pt x="88" y="8"/>
                </a:moveTo>
                <a:cubicBezTo>
                  <a:pt x="92" y="8"/>
                  <a:pt x="97" y="8"/>
                  <a:pt x="101" y="9"/>
                </a:cubicBezTo>
                <a:cubicBezTo>
                  <a:pt x="95" y="11"/>
                  <a:pt x="90" y="14"/>
                  <a:pt x="84" y="17"/>
                </a:cubicBezTo>
                <a:cubicBezTo>
                  <a:pt x="84" y="14"/>
                  <a:pt x="84" y="11"/>
                  <a:pt x="84" y="8"/>
                </a:cubicBezTo>
                <a:cubicBezTo>
                  <a:pt x="85" y="8"/>
                  <a:pt x="87" y="8"/>
                  <a:pt x="88" y="8"/>
                </a:cubicBezTo>
                <a:moveTo>
                  <a:pt x="109" y="94"/>
                </a:moveTo>
                <a:cubicBezTo>
                  <a:pt x="105" y="100"/>
                  <a:pt x="100" y="105"/>
                  <a:pt x="95" y="110"/>
                </a:cubicBezTo>
                <a:cubicBezTo>
                  <a:pt x="93" y="109"/>
                  <a:pt x="91" y="108"/>
                  <a:pt x="88" y="108"/>
                </a:cubicBezTo>
                <a:cubicBezTo>
                  <a:pt x="83" y="108"/>
                  <a:pt x="78" y="111"/>
                  <a:pt x="77" y="116"/>
                </a:cubicBezTo>
                <a:cubicBezTo>
                  <a:pt x="61" y="112"/>
                  <a:pt x="46" y="106"/>
                  <a:pt x="32" y="97"/>
                </a:cubicBezTo>
                <a:cubicBezTo>
                  <a:pt x="36" y="84"/>
                  <a:pt x="42" y="71"/>
                  <a:pt x="49" y="60"/>
                </a:cubicBezTo>
                <a:cubicBezTo>
                  <a:pt x="50" y="60"/>
                  <a:pt x="51" y="60"/>
                  <a:pt x="52" y="60"/>
                </a:cubicBezTo>
                <a:cubicBezTo>
                  <a:pt x="59" y="60"/>
                  <a:pt x="64" y="55"/>
                  <a:pt x="64" y="48"/>
                </a:cubicBezTo>
                <a:cubicBezTo>
                  <a:pt x="64" y="46"/>
                  <a:pt x="64" y="45"/>
                  <a:pt x="63" y="43"/>
                </a:cubicBezTo>
                <a:cubicBezTo>
                  <a:pt x="68" y="39"/>
                  <a:pt x="73" y="34"/>
                  <a:pt x="78" y="31"/>
                </a:cubicBezTo>
                <a:cubicBezTo>
                  <a:pt x="82" y="55"/>
                  <a:pt x="94" y="77"/>
                  <a:pt x="109" y="94"/>
                </a:cubicBezTo>
                <a:moveTo>
                  <a:pt x="20" y="130"/>
                </a:moveTo>
                <a:cubicBezTo>
                  <a:pt x="13" y="118"/>
                  <a:pt x="8" y="104"/>
                  <a:pt x="8" y="90"/>
                </a:cubicBezTo>
                <a:cubicBezTo>
                  <a:pt x="13" y="94"/>
                  <a:pt x="18" y="97"/>
                  <a:pt x="23" y="101"/>
                </a:cubicBezTo>
                <a:cubicBezTo>
                  <a:pt x="21" y="110"/>
                  <a:pt x="20" y="119"/>
                  <a:pt x="20" y="128"/>
                </a:cubicBezTo>
                <a:cubicBezTo>
                  <a:pt x="20" y="129"/>
                  <a:pt x="20" y="129"/>
                  <a:pt x="20" y="130"/>
                </a:cubicBezTo>
                <a:moveTo>
                  <a:pt x="25" y="93"/>
                </a:moveTo>
                <a:cubicBezTo>
                  <a:pt x="19" y="89"/>
                  <a:pt x="14" y="84"/>
                  <a:pt x="9" y="79"/>
                </a:cubicBezTo>
                <a:cubicBezTo>
                  <a:pt x="12" y="43"/>
                  <a:pt x="40" y="14"/>
                  <a:pt x="76" y="9"/>
                </a:cubicBezTo>
                <a:cubicBezTo>
                  <a:pt x="76" y="13"/>
                  <a:pt x="76" y="17"/>
                  <a:pt x="77" y="22"/>
                </a:cubicBezTo>
                <a:cubicBezTo>
                  <a:pt x="70" y="26"/>
                  <a:pt x="63" y="32"/>
                  <a:pt x="58" y="37"/>
                </a:cubicBezTo>
                <a:cubicBezTo>
                  <a:pt x="56" y="37"/>
                  <a:pt x="54" y="36"/>
                  <a:pt x="52" y="36"/>
                </a:cubicBezTo>
                <a:cubicBezTo>
                  <a:pt x="45" y="36"/>
                  <a:pt x="40" y="41"/>
                  <a:pt x="40" y="48"/>
                </a:cubicBezTo>
                <a:cubicBezTo>
                  <a:pt x="40" y="51"/>
                  <a:pt x="41" y="53"/>
                  <a:pt x="43" y="55"/>
                </a:cubicBezTo>
                <a:cubicBezTo>
                  <a:pt x="35" y="67"/>
                  <a:pt x="29" y="79"/>
                  <a:pt x="25" y="93"/>
                </a:cubicBezTo>
                <a:moveTo>
                  <a:pt x="29" y="142"/>
                </a:moveTo>
                <a:cubicBezTo>
                  <a:pt x="28" y="137"/>
                  <a:pt x="28" y="133"/>
                  <a:pt x="28" y="128"/>
                </a:cubicBezTo>
                <a:cubicBezTo>
                  <a:pt x="28" y="120"/>
                  <a:pt x="29" y="113"/>
                  <a:pt x="30" y="105"/>
                </a:cubicBezTo>
                <a:cubicBezTo>
                  <a:pt x="44" y="114"/>
                  <a:pt x="60" y="120"/>
                  <a:pt x="77" y="124"/>
                </a:cubicBezTo>
                <a:cubicBezTo>
                  <a:pt x="77" y="124"/>
                  <a:pt x="77" y="125"/>
                  <a:pt x="77" y="125"/>
                </a:cubicBezTo>
                <a:cubicBezTo>
                  <a:pt x="63" y="134"/>
                  <a:pt x="47" y="140"/>
                  <a:pt x="30" y="143"/>
                </a:cubicBezTo>
                <a:cubicBezTo>
                  <a:pt x="29" y="142"/>
                  <a:pt x="29" y="142"/>
                  <a:pt x="29" y="142"/>
                </a:cubicBezTo>
                <a:moveTo>
                  <a:pt x="88" y="168"/>
                </a:moveTo>
                <a:cubicBezTo>
                  <a:pt x="68" y="168"/>
                  <a:pt x="51" y="161"/>
                  <a:pt x="37" y="149"/>
                </a:cubicBezTo>
                <a:cubicBezTo>
                  <a:pt x="53" y="146"/>
                  <a:pt x="69" y="140"/>
                  <a:pt x="83" y="131"/>
                </a:cubicBezTo>
                <a:cubicBezTo>
                  <a:pt x="84" y="131"/>
                  <a:pt x="86" y="132"/>
                  <a:pt x="88" y="132"/>
                </a:cubicBezTo>
                <a:cubicBezTo>
                  <a:pt x="92" y="132"/>
                  <a:pt x="95" y="130"/>
                  <a:pt x="97" y="127"/>
                </a:cubicBezTo>
                <a:cubicBezTo>
                  <a:pt x="102" y="128"/>
                  <a:pt x="107" y="128"/>
                  <a:pt x="112" y="128"/>
                </a:cubicBezTo>
                <a:cubicBezTo>
                  <a:pt x="125" y="128"/>
                  <a:pt x="137" y="126"/>
                  <a:pt x="149" y="123"/>
                </a:cubicBezTo>
                <a:cubicBezTo>
                  <a:pt x="152" y="125"/>
                  <a:pt x="155" y="126"/>
                  <a:pt x="158" y="127"/>
                </a:cubicBezTo>
                <a:cubicBezTo>
                  <a:pt x="144" y="152"/>
                  <a:pt x="118" y="168"/>
                  <a:pt x="88" y="168"/>
                </a:cubicBezTo>
                <a:moveTo>
                  <a:pt x="150" y="115"/>
                </a:moveTo>
                <a:cubicBezTo>
                  <a:pt x="139" y="109"/>
                  <a:pt x="129" y="102"/>
                  <a:pt x="120" y="93"/>
                </a:cubicBezTo>
                <a:cubicBezTo>
                  <a:pt x="124" y="87"/>
                  <a:pt x="128" y="79"/>
                  <a:pt x="131" y="72"/>
                </a:cubicBezTo>
                <a:cubicBezTo>
                  <a:pt x="131" y="72"/>
                  <a:pt x="132" y="72"/>
                  <a:pt x="132" y="72"/>
                </a:cubicBezTo>
                <a:cubicBezTo>
                  <a:pt x="139" y="72"/>
                  <a:pt x="144" y="67"/>
                  <a:pt x="144" y="60"/>
                </a:cubicBezTo>
                <a:cubicBezTo>
                  <a:pt x="144" y="55"/>
                  <a:pt x="141" y="51"/>
                  <a:pt x="137" y="49"/>
                </a:cubicBezTo>
                <a:cubicBezTo>
                  <a:pt x="139" y="42"/>
                  <a:pt x="140" y="35"/>
                  <a:pt x="140" y="27"/>
                </a:cubicBezTo>
                <a:cubicBezTo>
                  <a:pt x="157" y="42"/>
                  <a:pt x="168" y="64"/>
                  <a:pt x="168" y="88"/>
                </a:cubicBezTo>
                <a:cubicBezTo>
                  <a:pt x="168" y="96"/>
                  <a:pt x="167" y="103"/>
                  <a:pt x="165" y="111"/>
                </a:cubicBezTo>
                <a:cubicBezTo>
                  <a:pt x="160" y="112"/>
                  <a:pt x="155" y="114"/>
                  <a:pt x="150" y="115"/>
                </a:cubicBezTo>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Lato Light"/>
              <a:ea typeface="Lato Light"/>
              <a:cs typeface="Lato Light"/>
              <a:sym typeface="Lato Light"/>
            </a:endParaRPr>
          </a:p>
        </p:txBody>
      </p:sp>
      <p:sp>
        <p:nvSpPr>
          <p:cNvPr id="170" name="Google Shape;170;g2788dab1f13_1_158"/>
          <p:cNvSpPr txBox="1"/>
          <p:nvPr/>
        </p:nvSpPr>
        <p:spPr>
          <a:xfrm>
            <a:off x="1617299" y="4467958"/>
            <a:ext cx="12375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Strong</a:t>
            </a:r>
            <a:br>
              <a:rPr b="1" i="0" lang="en" sz="1200" u="none" cap="none" strike="noStrike">
                <a:solidFill>
                  <a:srgbClr val="FFFFFF"/>
                </a:solidFill>
                <a:latin typeface="Lato"/>
                <a:ea typeface="Lato"/>
                <a:cs typeface="Lato"/>
                <a:sym typeface="Lato"/>
              </a:rPr>
            </a:br>
            <a:r>
              <a:rPr b="1" i="0" lang="en" sz="1200" u="none" cap="none" strike="noStrike">
                <a:solidFill>
                  <a:srgbClr val="FFFFFF"/>
                </a:solidFill>
                <a:latin typeface="Lato"/>
                <a:ea typeface="Lato"/>
                <a:cs typeface="Lato"/>
                <a:sym typeface="Lato"/>
              </a:rPr>
              <a:t>Curriculum</a:t>
            </a:r>
            <a:endParaRPr b="0" i="0" sz="1200" u="none" cap="none" strike="noStrike">
              <a:solidFill>
                <a:srgbClr val="FFFFFF"/>
              </a:solidFill>
              <a:latin typeface="Arial"/>
              <a:ea typeface="Arial"/>
              <a:cs typeface="Arial"/>
              <a:sym typeface="Arial"/>
            </a:endParaRPr>
          </a:p>
        </p:txBody>
      </p:sp>
      <p:sp>
        <p:nvSpPr>
          <p:cNvPr id="171" name="Google Shape;171;g2788dab1f13_1_158"/>
          <p:cNvSpPr txBox="1"/>
          <p:nvPr/>
        </p:nvSpPr>
        <p:spPr>
          <a:xfrm>
            <a:off x="4234516" y="4467958"/>
            <a:ext cx="12375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Clear Roles &amp; Responsibilities</a:t>
            </a:r>
            <a:endParaRPr b="0" i="0" sz="1200" u="none" cap="none" strike="noStrike">
              <a:solidFill>
                <a:srgbClr val="FFFFFF"/>
              </a:solidFill>
              <a:latin typeface="Arial"/>
              <a:ea typeface="Arial"/>
              <a:cs typeface="Arial"/>
              <a:sym typeface="Arial"/>
            </a:endParaRPr>
          </a:p>
        </p:txBody>
      </p:sp>
      <p:sp>
        <p:nvSpPr>
          <p:cNvPr id="172" name="Google Shape;172;g2788dab1f13_1_158"/>
          <p:cNvSpPr txBox="1"/>
          <p:nvPr/>
        </p:nvSpPr>
        <p:spPr>
          <a:xfrm>
            <a:off x="6850877" y="4545469"/>
            <a:ext cx="1237500" cy="466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Lato"/>
                <a:ea typeface="Lato"/>
                <a:cs typeface="Lato"/>
                <a:sym typeface="Lato"/>
              </a:rPr>
              <a:t>Progress Monitoring</a:t>
            </a:r>
            <a:endParaRPr b="0" i="0" sz="1200" u="none" cap="none" strike="noStrike">
              <a:solidFill>
                <a:srgbClr val="FFFFFF"/>
              </a:solidFill>
              <a:latin typeface="Arial"/>
              <a:ea typeface="Arial"/>
              <a:cs typeface="Arial"/>
              <a:sym typeface="Arial"/>
            </a:endParaRPr>
          </a:p>
        </p:txBody>
      </p:sp>
      <p:sp>
        <p:nvSpPr>
          <p:cNvPr id="173" name="Google Shape;173;g2788dab1f13_1_158"/>
          <p:cNvSpPr/>
          <p:nvPr/>
        </p:nvSpPr>
        <p:spPr>
          <a:xfrm>
            <a:off x="7285323" y="4051705"/>
            <a:ext cx="368554" cy="326142"/>
          </a:xfrm>
          <a:custGeom>
            <a:rect b="b" l="l" r="r" t="t"/>
            <a:pathLst>
              <a:path extrusionOk="0" h="188" w="213">
                <a:moveTo>
                  <a:pt x="154" y="52"/>
                </a:moveTo>
                <a:cubicBezTo>
                  <a:pt x="115" y="91"/>
                  <a:pt x="115" y="91"/>
                  <a:pt x="115" y="91"/>
                </a:cubicBezTo>
                <a:cubicBezTo>
                  <a:pt x="110" y="95"/>
                  <a:pt x="103" y="95"/>
                  <a:pt x="98" y="91"/>
                </a:cubicBezTo>
                <a:cubicBezTo>
                  <a:pt x="59" y="52"/>
                  <a:pt x="59" y="52"/>
                  <a:pt x="59" y="52"/>
                </a:cubicBezTo>
                <a:cubicBezTo>
                  <a:pt x="48" y="40"/>
                  <a:pt x="48" y="22"/>
                  <a:pt x="59" y="11"/>
                </a:cubicBezTo>
                <a:cubicBezTo>
                  <a:pt x="71" y="0"/>
                  <a:pt x="89" y="0"/>
                  <a:pt x="100" y="11"/>
                </a:cubicBezTo>
                <a:cubicBezTo>
                  <a:pt x="106" y="17"/>
                  <a:pt x="106" y="17"/>
                  <a:pt x="106" y="17"/>
                </a:cubicBezTo>
                <a:cubicBezTo>
                  <a:pt x="113" y="11"/>
                  <a:pt x="113" y="11"/>
                  <a:pt x="113" y="11"/>
                </a:cubicBezTo>
                <a:cubicBezTo>
                  <a:pt x="124" y="0"/>
                  <a:pt x="142" y="0"/>
                  <a:pt x="154" y="11"/>
                </a:cubicBezTo>
                <a:cubicBezTo>
                  <a:pt x="165" y="22"/>
                  <a:pt x="165" y="40"/>
                  <a:pt x="154" y="52"/>
                </a:cubicBezTo>
                <a:moveTo>
                  <a:pt x="73" y="101"/>
                </a:moveTo>
                <a:cubicBezTo>
                  <a:pt x="69" y="95"/>
                  <a:pt x="56" y="86"/>
                  <a:pt x="54" y="84"/>
                </a:cubicBezTo>
                <a:cubicBezTo>
                  <a:pt x="51" y="82"/>
                  <a:pt x="40" y="70"/>
                  <a:pt x="37" y="71"/>
                </a:cubicBezTo>
                <a:cubicBezTo>
                  <a:pt x="35" y="72"/>
                  <a:pt x="29" y="79"/>
                  <a:pt x="32" y="90"/>
                </a:cubicBezTo>
                <a:cubicBezTo>
                  <a:pt x="33" y="94"/>
                  <a:pt x="39" y="99"/>
                  <a:pt x="46" y="106"/>
                </a:cubicBezTo>
                <a:cubicBezTo>
                  <a:pt x="51" y="111"/>
                  <a:pt x="50" y="117"/>
                  <a:pt x="50" y="117"/>
                </a:cubicBezTo>
                <a:cubicBezTo>
                  <a:pt x="50" y="117"/>
                  <a:pt x="47" y="113"/>
                  <a:pt x="42" y="108"/>
                </a:cubicBezTo>
                <a:cubicBezTo>
                  <a:pt x="37" y="104"/>
                  <a:pt x="30" y="96"/>
                  <a:pt x="29" y="93"/>
                </a:cubicBezTo>
                <a:cubicBezTo>
                  <a:pt x="27" y="88"/>
                  <a:pt x="26" y="80"/>
                  <a:pt x="27" y="68"/>
                </a:cubicBezTo>
                <a:cubicBezTo>
                  <a:pt x="29" y="55"/>
                  <a:pt x="33" y="49"/>
                  <a:pt x="32" y="37"/>
                </a:cubicBezTo>
                <a:cubicBezTo>
                  <a:pt x="31" y="27"/>
                  <a:pt x="20" y="20"/>
                  <a:pt x="19" y="25"/>
                </a:cubicBezTo>
                <a:cubicBezTo>
                  <a:pt x="17" y="29"/>
                  <a:pt x="6" y="54"/>
                  <a:pt x="5" y="60"/>
                </a:cubicBezTo>
                <a:cubicBezTo>
                  <a:pt x="3" y="65"/>
                  <a:pt x="1" y="94"/>
                  <a:pt x="0" y="101"/>
                </a:cubicBezTo>
                <a:cubicBezTo>
                  <a:pt x="0" y="107"/>
                  <a:pt x="5" y="115"/>
                  <a:pt x="12" y="124"/>
                </a:cubicBezTo>
                <a:cubicBezTo>
                  <a:pt x="19" y="134"/>
                  <a:pt x="37" y="159"/>
                  <a:pt x="38" y="167"/>
                </a:cubicBezTo>
                <a:cubicBezTo>
                  <a:pt x="38" y="188"/>
                  <a:pt x="38" y="188"/>
                  <a:pt x="38" y="188"/>
                </a:cubicBezTo>
                <a:cubicBezTo>
                  <a:pt x="89" y="188"/>
                  <a:pt x="89" y="188"/>
                  <a:pt x="89" y="188"/>
                </a:cubicBezTo>
                <a:cubicBezTo>
                  <a:pt x="89" y="170"/>
                  <a:pt x="89" y="170"/>
                  <a:pt x="89" y="170"/>
                </a:cubicBezTo>
                <a:cubicBezTo>
                  <a:pt x="89" y="165"/>
                  <a:pt x="90" y="162"/>
                  <a:pt x="90" y="157"/>
                </a:cubicBezTo>
                <a:cubicBezTo>
                  <a:pt x="90" y="151"/>
                  <a:pt x="87" y="151"/>
                  <a:pt x="87" y="133"/>
                </a:cubicBezTo>
                <a:cubicBezTo>
                  <a:pt x="87" y="123"/>
                  <a:pt x="78" y="108"/>
                  <a:pt x="73" y="101"/>
                </a:cubicBezTo>
                <a:moveTo>
                  <a:pt x="208" y="60"/>
                </a:moveTo>
                <a:cubicBezTo>
                  <a:pt x="207" y="54"/>
                  <a:pt x="196" y="29"/>
                  <a:pt x="194" y="25"/>
                </a:cubicBezTo>
                <a:cubicBezTo>
                  <a:pt x="193" y="20"/>
                  <a:pt x="182" y="27"/>
                  <a:pt x="181" y="37"/>
                </a:cubicBezTo>
                <a:cubicBezTo>
                  <a:pt x="180" y="49"/>
                  <a:pt x="184" y="55"/>
                  <a:pt x="186" y="68"/>
                </a:cubicBezTo>
                <a:cubicBezTo>
                  <a:pt x="187" y="80"/>
                  <a:pt x="186" y="88"/>
                  <a:pt x="184" y="93"/>
                </a:cubicBezTo>
                <a:cubicBezTo>
                  <a:pt x="183" y="96"/>
                  <a:pt x="176" y="104"/>
                  <a:pt x="171" y="108"/>
                </a:cubicBezTo>
                <a:cubicBezTo>
                  <a:pt x="166" y="113"/>
                  <a:pt x="163" y="117"/>
                  <a:pt x="163" y="117"/>
                </a:cubicBezTo>
                <a:cubicBezTo>
                  <a:pt x="163" y="117"/>
                  <a:pt x="162" y="111"/>
                  <a:pt x="167" y="106"/>
                </a:cubicBezTo>
                <a:cubicBezTo>
                  <a:pt x="174" y="99"/>
                  <a:pt x="179" y="94"/>
                  <a:pt x="181" y="90"/>
                </a:cubicBezTo>
                <a:cubicBezTo>
                  <a:pt x="183" y="79"/>
                  <a:pt x="178" y="72"/>
                  <a:pt x="175" y="71"/>
                </a:cubicBezTo>
                <a:cubicBezTo>
                  <a:pt x="173" y="70"/>
                  <a:pt x="162" y="82"/>
                  <a:pt x="159" y="84"/>
                </a:cubicBezTo>
                <a:cubicBezTo>
                  <a:pt x="156" y="86"/>
                  <a:pt x="144" y="95"/>
                  <a:pt x="140" y="101"/>
                </a:cubicBezTo>
                <a:cubicBezTo>
                  <a:pt x="135" y="108"/>
                  <a:pt x="125" y="123"/>
                  <a:pt x="125" y="133"/>
                </a:cubicBezTo>
                <a:cubicBezTo>
                  <a:pt x="125" y="151"/>
                  <a:pt x="122" y="151"/>
                  <a:pt x="122" y="157"/>
                </a:cubicBezTo>
                <a:cubicBezTo>
                  <a:pt x="122" y="162"/>
                  <a:pt x="124" y="165"/>
                  <a:pt x="124" y="170"/>
                </a:cubicBezTo>
                <a:cubicBezTo>
                  <a:pt x="124" y="188"/>
                  <a:pt x="124" y="188"/>
                  <a:pt x="124" y="188"/>
                </a:cubicBezTo>
                <a:cubicBezTo>
                  <a:pt x="175" y="188"/>
                  <a:pt x="175" y="188"/>
                  <a:pt x="175" y="188"/>
                </a:cubicBezTo>
                <a:cubicBezTo>
                  <a:pt x="175" y="167"/>
                  <a:pt x="175" y="167"/>
                  <a:pt x="175" y="167"/>
                </a:cubicBezTo>
                <a:cubicBezTo>
                  <a:pt x="176" y="159"/>
                  <a:pt x="193" y="134"/>
                  <a:pt x="201" y="124"/>
                </a:cubicBezTo>
                <a:cubicBezTo>
                  <a:pt x="208" y="115"/>
                  <a:pt x="213" y="107"/>
                  <a:pt x="213" y="101"/>
                </a:cubicBezTo>
                <a:cubicBezTo>
                  <a:pt x="212" y="94"/>
                  <a:pt x="210" y="65"/>
                  <a:pt x="208" y="6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Light"/>
              <a:ea typeface="Lato Light"/>
              <a:cs typeface="Lato Light"/>
              <a:sym typeface="Lato Light"/>
            </a:endParaRPr>
          </a:p>
        </p:txBody>
      </p:sp>
      <p:sp>
        <p:nvSpPr>
          <p:cNvPr id="174" name="Google Shape;174;g2788dab1f13_1_158"/>
          <p:cNvSpPr/>
          <p:nvPr/>
        </p:nvSpPr>
        <p:spPr>
          <a:xfrm>
            <a:off x="4678838" y="4070352"/>
            <a:ext cx="348811" cy="288847"/>
          </a:xfrm>
          <a:custGeom>
            <a:rect b="b" l="l" r="r" t="t"/>
            <a:pathLst>
              <a:path extrusionOk="0" h="167" w="202">
                <a:moveTo>
                  <a:pt x="179" y="86"/>
                </a:moveTo>
                <a:cubicBezTo>
                  <a:pt x="202" y="133"/>
                  <a:pt x="202" y="133"/>
                  <a:pt x="202" y="133"/>
                </a:cubicBezTo>
                <a:cubicBezTo>
                  <a:pt x="155" y="133"/>
                  <a:pt x="155" y="133"/>
                  <a:pt x="155" y="133"/>
                </a:cubicBezTo>
                <a:lnTo>
                  <a:pt x="179" y="86"/>
                </a:lnTo>
                <a:close/>
                <a:moveTo>
                  <a:pt x="28" y="15"/>
                </a:moveTo>
                <a:cubicBezTo>
                  <a:pt x="28" y="14"/>
                  <a:pt x="30" y="12"/>
                  <a:pt x="34" y="12"/>
                </a:cubicBezTo>
                <a:cubicBezTo>
                  <a:pt x="167" y="12"/>
                  <a:pt x="167" y="12"/>
                  <a:pt x="167" y="12"/>
                </a:cubicBezTo>
                <a:cubicBezTo>
                  <a:pt x="170" y="12"/>
                  <a:pt x="173" y="15"/>
                  <a:pt x="173" y="18"/>
                </a:cubicBezTo>
                <a:cubicBezTo>
                  <a:pt x="173" y="47"/>
                  <a:pt x="173" y="47"/>
                  <a:pt x="173" y="47"/>
                </a:cubicBezTo>
                <a:cubicBezTo>
                  <a:pt x="161" y="47"/>
                  <a:pt x="161" y="47"/>
                  <a:pt x="161" y="47"/>
                </a:cubicBezTo>
                <a:cubicBezTo>
                  <a:pt x="179" y="78"/>
                  <a:pt x="179" y="78"/>
                  <a:pt x="179" y="78"/>
                </a:cubicBezTo>
                <a:cubicBezTo>
                  <a:pt x="197" y="47"/>
                  <a:pt x="197" y="47"/>
                  <a:pt x="197" y="47"/>
                </a:cubicBezTo>
                <a:cubicBezTo>
                  <a:pt x="185" y="47"/>
                  <a:pt x="185" y="47"/>
                  <a:pt x="185" y="47"/>
                </a:cubicBezTo>
                <a:cubicBezTo>
                  <a:pt x="185" y="18"/>
                  <a:pt x="185" y="18"/>
                  <a:pt x="185" y="18"/>
                </a:cubicBezTo>
                <a:cubicBezTo>
                  <a:pt x="185" y="8"/>
                  <a:pt x="177" y="0"/>
                  <a:pt x="167" y="0"/>
                </a:cubicBezTo>
                <a:cubicBezTo>
                  <a:pt x="34" y="0"/>
                  <a:pt x="34" y="0"/>
                  <a:pt x="34" y="0"/>
                </a:cubicBezTo>
                <a:cubicBezTo>
                  <a:pt x="24" y="0"/>
                  <a:pt x="16" y="7"/>
                  <a:pt x="16" y="15"/>
                </a:cubicBezTo>
                <a:cubicBezTo>
                  <a:pt x="16" y="24"/>
                  <a:pt x="16" y="24"/>
                  <a:pt x="16" y="24"/>
                </a:cubicBezTo>
                <a:cubicBezTo>
                  <a:pt x="28" y="24"/>
                  <a:pt x="28" y="24"/>
                  <a:pt x="28" y="24"/>
                </a:cubicBezTo>
                <a:lnTo>
                  <a:pt x="28" y="15"/>
                </a:lnTo>
                <a:close/>
                <a:moveTo>
                  <a:pt x="173" y="152"/>
                </a:moveTo>
                <a:cubicBezTo>
                  <a:pt x="173" y="153"/>
                  <a:pt x="170" y="155"/>
                  <a:pt x="167" y="155"/>
                </a:cubicBezTo>
                <a:cubicBezTo>
                  <a:pt x="34" y="155"/>
                  <a:pt x="34" y="155"/>
                  <a:pt x="34" y="155"/>
                </a:cubicBezTo>
                <a:cubicBezTo>
                  <a:pt x="30" y="155"/>
                  <a:pt x="28" y="153"/>
                  <a:pt x="28" y="149"/>
                </a:cubicBezTo>
                <a:cubicBezTo>
                  <a:pt x="28" y="121"/>
                  <a:pt x="28" y="121"/>
                  <a:pt x="28" y="121"/>
                </a:cubicBezTo>
                <a:cubicBezTo>
                  <a:pt x="40" y="121"/>
                  <a:pt x="40" y="121"/>
                  <a:pt x="40" y="121"/>
                </a:cubicBezTo>
                <a:cubicBezTo>
                  <a:pt x="22" y="90"/>
                  <a:pt x="22" y="90"/>
                  <a:pt x="22" y="90"/>
                </a:cubicBezTo>
                <a:cubicBezTo>
                  <a:pt x="4" y="121"/>
                  <a:pt x="4" y="121"/>
                  <a:pt x="4" y="121"/>
                </a:cubicBezTo>
                <a:cubicBezTo>
                  <a:pt x="16" y="121"/>
                  <a:pt x="16" y="121"/>
                  <a:pt x="16" y="121"/>
                </a:cubicBezTo>
                <a:cubicBezTo>
                  <a:pt x="16" y="149"/>
                  <a:pt x="16" y="149"/>
                  <a:pt x="16" y="149"/>
                </a:cubicBezTo>
                <a:cubicBezTo>
                  <a:pt x="16" y="159"/>
                  <a:pt x="24" y="167"/>
                  <a:pt x="34" y="167"/>
                </a:cubicBezTo>
                <a:cubicBezTo>
                  <a:pt x="167" y="167"/>
                  <a:pt x="167" y="167"/>
                  <a:pt x="167" y="167"/>
                </a:cubicBezTo>
                <a:cubicBezTo>
                  <a:pt x="177" y="167"/>
                  <a:pt x="185" y="161"/>
                  <a:pt x="185" y="152"/>
                </a:cubicBezTo>
                <a:cubicBezTo>
                  <a:pt x="185" y="144"/>
                  <a:pt x="185" y="144"/>
                  <a:pt x="185" y="144"/>
                </a:cubicBezTo>
                <a:cubicBezTo>
                  <a:pt x="173" y="144"/>
                  <a:pt x="173" y="144"/>
                  <a:pt x="173" y="144"/>
                </a:cubicBezTo>
                <a:lnTo>
                  <a:pt x="173" y="152"/>
                </a:lnTo>
                <a:close/>
                <a:moveTo>
                  <a:pt x="45" y="35"/>
                </a:moveTo>
                <a:cubicBezTo>
                  <a:pt x="0" y="35"/>
                  <a:pt x="0" y="35"/>
                  <a:pt x="0" y="35"/>
                </a:cubicBezTo>
                <a:cubicBezTo>
                  <a:pt x="0" y="80"/>
                  <a:pt x="0" y="80"/>
                  <a:pt x="0" y="80"/>
                </a:cubicBezTo>
                <a:cubicBezTo>
                  <a:pt x="45" y="80"/>
                  <a:pt x="45" y="80"/>
                  <a:pt x="45" y="80"/>
                </a:cubicBezTo>
                <a:lnTo>
                  <a:pt x="45" y="35"/>
                </a:lnTo>
                <a:close/>
                <a:moveTo>
                  <a:pt x="66" y="84"/>
                </a:moveTo>
                <a:cubicBezTo>
                  <a:pt x="66" y="103"/>
                  <a:pt x="82" y="119"/>
                  <a:pt x="101" y="119"/>
                </a:cubicBezTo>
                <a:cubicBezTo>
                  <a:pt x="120" y="119"/>
                  <a:pt x="136" y="103"/>
                  <a:pt x="136" y="84"/>
                </a:cubicBezTo>
                <a:cubicBezTo>
                  <a:pt x="136" y="65"/>
                  <a:pt x="120" y="49"/>
                  <a:pt x="101" y="49"/>
                </a:cubicBezTo>
                <a:cubicBezTo>
                  <a:pt x="82" y="49"/>
                  <a:pt x="66" y="65"/>
                  <a:pt x="66" y="84"/>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Lato Light"/>
              <a:ea typeface="Lato Light"/>
              <a:cs typeface="Lato Light"/>
              <a:sym typeface="Lato Light"/>
            </a:endParaRPr>
          </a:p>
        </p:txBody>
      </p:sp>
      <p:pic>
        <p:nvPicPr>
          <p:cNvPr id="175" name="Google Shape;175;g2788dab1f13_1_158"/>
          <p:cNvPicPr preferRelativeResize="0"/>
          <p:nvPr/>
        </p:nvPicPr>
        <p:blipFill rotWithShape="1">
          <a:blip r:embed="rId3">
            <a:alphaModFix/>
          </a:blip>
          <a:srcRect b="0" l="0" r="0" t="0"/>
          <a:stretch/>
        </p:blipFill>
        <p:spPr>
          <a:xfrm>
            <a:off x="1850045" y="3997519"/>
            <a:ext cx="772018" cy="434500"/>
          </a:xfrm>
          <a:prstGeom prst="rect">
            <a:avLst/>
          </a:prstGeom>
          <a:noFill/>
          <a:ln>
            <a:noFill/>
          </a:ln>
        </p:spPr>
      </p:pic>
      <p:pic>
        <p:nvPicPr>
          <p:cNvPr id="176" name="Google Shape;176;g2788dab1f13_1_158"/>
          <p:cNvPicPr preferRelativeResize="0"/>
          <p:nvPr/>
        </p:nvPicPr>
        <p:blipFill rotWithShape="1">
          <a:blip r:embed="rId4">
            <a:alphaModFix/>
          </a:blip>
          <a:srcRect b="0" l="0" r="0" t="0"/>
          <a:stretch/>
        </p:blipFill>
        <p:spPr>
          <a:xfrm>
            <a:off x="3267292" y="3949292"/>
            <a:ext cx="531000" cy="530985"/>
          </a:xfrm>
          <a:prstGeom prst="rect">
            <a:avLst/>
          </a:prstGeom>
          <a:noFill/>
          <a:ln>
            <a:noFill/>
          </a:ln>
        </p:spPr>
      </p:pic>
      <p:sp>
        <p:nvSpPr>
          <p:cNvPr id="177" name="Google Shape;177;g2788dab1f13_1_158"/>
          <p:cNvSpPr txBox="1"/>
          <p:nvPr/>
        </p:nvSpPr>
        <p:spPr>
          <a:xfrm>
            <a:off x="332550" y="879425"/>
            <a:ext cx="8277000" cy="3872400"/>
          </a:xfrm>
          <a:prstGeom prst="rect">
            <a:avLst/>
          </a:prstGeom>
          <a:noFill/>
          <a:ln>
            <a:noFill/>
          </a:ln>
        </p:spPr>
        <p:txBody>
          <a:bodyPr anchorCtr="0" anchor="t" bIns="91425" lIns="91425" spcFirstLastPara="1" rIns="91425" wrap="square" tIns="91425">
            <a:noAutofit/>
          </a:bodyPr>
          <a:lstStyle/>
          <a:p>
            <a:pPr indent="0" lvl="0" marL="91440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Gill Sans"/>
              <a:ea typeface="Gill Sans"/>
              <a:cs typeface="Gill Sans"/>
              <a:sym typeface="Gill Sans"/>
            </a:endParaRPr>
          </a:p>
        </p:txBody>
      </p:sp>
      <p:sp>
        <p:nvSpPr>
          <p:cNvPr id="178" name="Google Shape;178;g2788dab1f13_1_158"/>
          <p:cNvSpPr txBox="1"/>
          <p:nvPr>
            <p:ph idx="1" type="body"/>
          </p:nvPr>
        </p:nvSpPr>
        <p:spPr>
          <a:xfrm>
            <a:off x="311700" y="1152475"/>
            <a:ext cx="3922800" cy="3416400"/>
          </a:xfrm>
          <a:prstGeom prst="rect">
            <a:avLst/>
          </a:prstGeom>
          <a:noFill/>
          <a:ln>
            <a:noFill/>
          </a:ln>
        </p:spPr>
        <p:txBody>
          <a:bodyPr anchorCtr="0" anchor="t" bIns="91425" lIns="91425" spcFirstLastPara="1" rIns="91425" wrap="square" tIns="91425">
            <a:normAutofit lnSpcReduction="10000"/>
          </a:bodyPr>
          <a:lstStyle/>
          <a:p>
            <a:pPr indent="0" lvl="0" marL="457200" rtl="0" algn="l">
              <a:lnSpc>
                <a:spcPct val="100000"/>
              </a:lnSpc>
              <a:spcBef>
                <a:spcPts val="0"/>
              </a:spcBef>
              <a:spcAft>
                <a:spcPts val="0"/>
              </a:spcAft>
              <a:buSzPts val="1400"/>
              <a:buNone/>
            </a:pPr>
            <a:r>
              <a:t/>
            </a:r>
            <a:endParaRPr sz="3000">
              <a:solidFill>
                <a:schemeClr val="dk1"/>
              </a:solidFill>
              <a:latin typeface="Gill Sans"/>
              <a:ea typeface="Gill Sans"/>
              <a:cs typeface="Gill Sans"/>
              <a:sym typeface="Gill Sans"/>
            </a:endParaRPr>
          </a:p>
          <a:p>
            <a:pPr indent="-392670" lvl="0" marL="457200" rtl="0" algn="l">
              <a:lnSpc>
                <a:spcPct val="100000"/>
              </a:lnSpc>
              <a:spcBef>
                <a:spcPts val="0"/>
              </a:spcBef>
              <a:spcAft>
                <a:spcPts val="0"/>
              </a:spcAft>
              <a:buClr>
                <a:schemeClr val="dk1"/>
              </a:buClr>
              <a:buSzPts val="2584"/>
              <a:buFont typeface="Gill Sans"/>
              <a:buChar char="●"/>
            </a:pPr>
            <a:r>
              <a:rPr lang="en" sz="2583">
                <a:solidFill>
                  <a:schemeClr val="dk1"/>
                </a:solidFill>
                <a:latin typeface="Gill Sans"/>
                <a:ea typeface="Gill Sans"/>
                <a:cs typeface="Gill Sans"/>
                <a:sym typeface="Gill Sans"/>
              </a:rPr>
              <a:t>Growth Mindset</a:t>
            </a:r>
            <a:endParaRPr sz="2583">
              <a:solidFill>
                <a:schemeClr val="dk1"/>
              </a:solidFill>
              <a:latin typeface="Gill Sans"/>
              <a:ea typeface="Gill Sans"/>
              <a:cs typeface="Gill Sans"/>
              <a:sym typeface="Gill Sans"/>
            </a:endParaRPr>
          </a:p>
          <a:p>
            <a:pPr indent="0" lvl="0" marL="457200" rtl="0" algn="l">
              <a:lnSpc>
                <a:spcPct val="100000"/>
              </a:lnSpc>
              <a:spcBef>
                <a:spcPts val="0"/>
              </a:spcBef>
              <a:spcAft>
                <a:spcPts val="0"/>
              </a:spcAft>
              <a:buClr>
                <a:schemeClr val="dk1"/>
              </a:buClr>
              <a:buSzPts val="1100"/>
              <a:buFont typeface="Arial"/>
              <a:buNone/>
            </a:pPr>
            <a:r>
              <a:t/>
            </a:r>
            <a:endParaRPr sz="2583">
              <a:solidFill>
                <a:schemeClr val="dk1"/>
              </a:solidFill>
              <a:latin typeface="Gill Sans"/>
              <a:ea typeface="Gill Sans"/>
              <a:cs typeface="Gill Sans"/>
              <a:sym typeface="Gill Sans"/>
            </a:endParaRPr>
          </a:p>
          <a:p>
            <a:pPr indent="-392670" lvl="0" marL="457200" rtl="0" algn="l">
              <a:lnSpc>
                <a:spcPct val="100000"/>
              </a:lnSpc>
              <a:spcBef>
                <a:spcPts val="0"/>
              </a:spcBef>
              <a:spcAft>
                <a:spcPts val="0"/>
              </a:spcAft>
              <a:buClr>
                <a:schemeClr val="dk1"/>
              </a:buClr>
              <a:buSzPts val="2584"/>
              <a:buFont typeface="Gill Sans"/>
              <a:buChar char="●"/>
            </a:pPr>
            <a:r>
              <a:rPr lang="en" sz="2583">
                <a:solidFill>
                  <a:schemeClr val="dk1"/>
                </a:solidFill>
                <a:latin typeface="Gill Sans"/>
                <a:ea typeface="Gill Sans"/>
                <a:cs typeface="Gill Sans"/>
                <a:sym typeface="Gill Sans"/>
              </a:rPr>
              <a:t>High Expectations</a:t>
            </a:r>
            <a:endParaRPr sz="2583">
              <a:solidFill>
                <a:schemeClr val="dk1"/>
              </a:solidFill>
              <a:latin typeface="Gill Sans"/>
              <a:ea typeface="Gill Sans"/>
              <a:cs typeface="Gill Sans"/>
              <a:sym typeface="Gill Sans"/>
            </a:endParaRPr>
          </a:p>
          <a:p>
            <a:pPr indent="0" lvl="0" marL="914400" rtl="0" algn="l">
              <a:lnSpc>
                <a:spcPct val="100000"/>
              </a:lnSpc>
              <a:spcBef>
                <a:spcPts val="0"/>
              </a:spcBef>
              <a:spcAft>
                <a:spcPts val="0"/>
              </a:spcAft>
              <a:buClr>
                <a:schemeClr val="dk1"/>
              </a:buClr>
              <a:buSzPts val="1100"/>
              <a:buFont typeface="Arial"/>
              <a:buNone/>
            </a:pPr>
            <a:r>
              <a:t/>
            </a:r>
            <a:endParaRPr sz="2583">
              <a:solidFill>
                <a:schemeClr val="dk1"/>
              </a:solidFill>
              <a:latin typeface="Gill Sans"/>
              <a:ea typeface="Gill Sans"/>
              <a:cs typeface="Gill Sans"/>
              <a:sym typeface="Gill Sans"/>
            </a:endParaRPr>
          </a:p>
          <a:p>
            <a:pPr indent="-392670" lvl="0" marL="457200" rtl="0" algn="l">
              <a:lnSpc>
                <a:spcPct val="100000"/>
              </a:lnSpc>
              <a:spcBef>
                <a:spcPts val="0"/>
              </a:spcBef>
              <a:spcAft>
                <a:spcPts val="0"/>
              </a:spcAft>
              <a:buClr>
                <a:schemeClr val="dk1"/>
              </a:buClr>
              <a:buSzPts val="2584"/>
              <a:buFont typeface="Gill Sans"/>
              <a:buChar char="●"/>
            </a:pPr>
            <a:r>
              <a:rPr lang="en" sz="2583">
                <a:solidFill>
                  <a:schemeClr val="dk1"/>
                </a:solidFill>
                <a:latin typeface="Gill Sans"/>
                <a:ea typeface="Gill Sans"/>
                <a:cs typeface="Gill Sans"/>
                <a:sym typeface="Gill Sans"/>
              </a:rPr>
              <a:t>High Quality Instruction</a:t>
            </a:r>
            <a:endParaRPr sz="2583">
              <a:solidFill>
                <a:schemeClr val="dk1"/>
              </a:solidFill>
              <a:latin typeface="Gill Sans"/>
              <a:ea typeface="Gill Sans"/>
              <a:cs typeface="Gill Sans"/>
              <a:sym typeface="Gill Sans"/>
            </a:endParaRPr>
          </a:p>
          <a:p>
            <a:pPr indent="0" lvl="0" marL="914400" rtl="0" algn="l">
              <a:lnSpc>
                <a:spcPct val="100000"/>
              </a:lnSpc>
              <a:spcBef>
                <a:spcPts val="0"/>
              </a:spcBef>
              <a:spcAft>
                <a:spcPts val="0"/>
              </a:spcAft>
              <a:buClr>
                <a:schemeClr val="dk1"/>
              </a:buClr>
              <a:buSzPts val="1100"/>
              <a:buFont typeface="Arial"/>
              <a:buNone/>
            </a:pPr>
            <a:r>
              <a:t/>
            </a:r>
            <a:endParaRPr sz="3000">
              <a:solidFill>
                <a:schemeClr val="dk1"/>
              </a:solidFill>
              <a:latin typeface="Gill Sans"/>
              <a:ea typeface="Gill Sans"/>
              <a:cs typeface="Gill Sans"/>
              <a:sym typeface="Gill Sans"/>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t/>
            </a:r>
            <a:endParaRPr/>
          </a:p>
        </p:txBody>
      </p:sp>
      <p:sp>
        <p:nvSpPr>
          <p:cNvPr id="179" name="Google Shape;179;g2788dab1f13_1_15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t/>
            </a:r>
            <a:endParaRPr/>
          </a:p>
        </p:txBody>
      </p:sp>
      <p:pic>
        <p:nvPicPr>
          <p:cNvPr id="180" name="Google Shape;180;g2788dab1f13_1_158"/>
          <p:cNvPicPr preferRelativeResize="0"/>
          <p:nvPr/>
        </p:nvPicPr>
        <p:blipFill rotWithShape="1">
          <a:blip r:embed="rId5">
            <a:alphaModFix/>
          </a:blip>
          <a:srcRect b="-7677" l="1350" r="-1349" t="7680"/>
          <a:stretch/>
        </p:blipFill>
        <p:spPr>
          <a:xfrm>
            <a:off x="4443525" y="1152475"/>
            <a:ext cx="4166025" cy="3225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788dab1f13_1_19"/>
          <p:cNvSpPr/>
          <p:nvPr>
            <p:ph idx="2" type="pic"/>
          </p:nvPr>
        </p:nvSpPr>
        <p:spPr>
          <a:xfrm>
            <a:off x="0" y="0"/>
            <a:ext cx="9144000" cy="5143500"/>
          </a:xfrm>
          <a:prstGeom prst="rect">
            <a:avLst/>
          </a:prstGeom>
          <a:noFill/>
          <a:ln>
            <a:noFill/>
          </a:ln>
        </p:spPr>
      </p:sp>
      <p:sp>
        <p:nvSpPr>
          <p:cNvPr id="186" name="Google Shape;186;g2788dab1f13_1_19"/>
          <p:cNvSpPr txBox="1"/>
          <p:nvPr>
            <p:ph idx="1" type="body"/>
          </p:nvPr>
        </p:nvSpPr>
        <p:spPr>
          <a:xfrm>
            <a:off x="0" y="3738563"/>
            <a:ext cx="9144000" cy="1028700"/>
          </a:xfrm>
          <a:prstGeom prst="rect">
            <a:avLst/>
          </a:prstGeom>
          <a:solidFill>
            <a:srgbClr val="BE1E2D"/>
          </a:solidFill>
          <a:ln>
            <a:noFill/>
          </a:ln>
        </p:spPr>
        <p:txBody>
          <a:bodyPr anchorCtr="0" anchor="ctr" bIns="0" lIns="445775" spcFirstLastPara="1" rIns="0" wrap="square" tIns="0">
            <a:noAutofit/>
          </a:bodyPr>
          <a:lstStyle/>
          <a:p>
            <a:pPr indent="0" lvl="0" marL="0" rtl="0" algn="l">
              <a:lnSpc>
                <a:spcPct val="100000"/>
              </a:lnSpc>
              <a:spcBef>
                <a:spcPts val="1200"/>
              </a:spcBef>
              <a:spcAft>
                <a:spcPts val="1200"/>
              </a:spcAft>
              <a:buSzPts val="4100"/>
              <a:buNone/>
            </a:pPr>
            <a:r>
              <a:rPr b="0" i="1" lang="en" sz="2500"/>
              <a:t>Recent</a:t>
            </a:r>
            <a:r>
              <a:rPr b="0" i="1" lang="en" sz="2500"/>
              <a:t> Events in the Wildcat Den </a:t>
            </a:r>
            <a:r>
              <a:rPr b="0" i="1" lang="en" sz="2500"/>
              <a:t> </a:t>
            </a:r>
            <a:endParaRPr b="0" i="1" sz="2500"/>
          </a:p>
        </p:txBody>
      </p:sp>
      <p:pic>
        <p:nvPicPr>
          <p:cNvPr id="187" name="Google Shape;187;g2788dab1f13_1_19"/>
          <p:cNvPicPr preferRelativeResize="0"/>
          <p:nvPr/>
        </p:nvPicPr>
        <p:blipFill rotWithShape="1">
          <a:blip r:embed="rId3">
            <a:alphaModFix/>
          </a:blip>
          <a:srcRect b="0" l="0" r="0" t="0"/>
          <a:stretch/>
        </p:blipFill>
        <p:spPr>
          <a:xfrm>
            <a:off x="2379948" y="-123725"/>
            <a:ext cx="4318300" cy="3689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086a650c71_0_3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t/>
            </a:r>
            <a:endParaRPr/>
          </a:p>
        </p:txBody>
      </p:sp>
      <p:sp>
        <p:nvSpPr>
          <p:cNvPr id="193" name="Google Shape;193;g3086a650c71_0_32"/>
          <p:cNvSpPr txBox="1"/>
          <p:nvPr>
            <p:ph type="title"/>
          </p:nvPr>
        </p:nvSpPr>
        <p:spPr>
          <a:xfrm>
            <a:off x="311700" y="198025"/>
            <a:ext cx="8520600" cy="578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PBIS and Perfect Attendance Recognitions </a:t>
            </a:r>
            <a:endParaRPr/>
          </a:p>
        </p:txBody>
      </p:sp>
      <p:sp>
        <p:nvSpPr>
          <p:cNvPr id="194" name="Google Shape;194;g3086a650c71_0_32"/>
          <p:cNvSpPr txBox="1"/>
          <p:nvPr>
            <p:ph idx="2" type="body"/>
          </p:nvPr>
        </p:nvSpPr>
        <p:spPr>
          <a:xfrm>
            <a:off x="4832400" y="667050"/>
            <a:ext cx="3999900" cy="45651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458" u="sng">
                <a:solidFill>
                  <a:srgbClr val="FF0000"/>
                </a:solidFill>
                <a:latin typeface="Cambria"/>
                <a:ea typeface="Cambria"/>
                <a:cs typeface="Cambria"/>
                <a:sym typeface="Cambria"/>
              </a:rPr>
              <a:t>Attendance Data Results </a:t>
            </a:r>
            <a:endParaRPr b="1" sz="1458" u="sng">
              <a:solidFill>
                <a:srgbClr val="FF0000"/>
              </a:solidFill>
              <a:latin typeface="Cambria"/>
              <a:ea typeface="Cambria"/>
              <a:cs typeface="Cambria"/>
              <a:sym typeface="Cambria"/>
            </a:endParaRPr>
          </a:p>
          <a:p>
            <a:pPr indent="0" lvl="0" marL="0" rtl="0" algn="l">
              <a:lnSpc>
                <a:spcPct val="100000"/>
              </a:lnSpc>
              <a:spcBef>
                <a:spcPts val="0"/>
              </a:spcBef>
              <a:spcAft>
                <a:spcPts val="0"/>
              </a:spcAft>
              <a:buNone/>
            </a:pPr>
            <a:r>
              <a:t/>
            </a:r>
            <a:endParaRPr b="1" sz="1458" u="sng">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b="1" lang="en" sz="1458">
                <a:solidFill>
                  <a:schemeClr val="dk1"/>
                </a:solidFill>
                <a:latin typeface="Cambria"/>
                <a:ea typeface="Cambria"/>
                <a:cs typeface="Cambria"/>
                <a:sym typeface="Cambria"/>
              </a:rPr>
              <a:t>By May 2025, 75% of students will meet the CCRPI standard for attendances.</a:t>
            </a:r>
            <a:endParaRPr b="1" sz="1458">
              <a:solidFill>
                <a:schemeClr val="dk1"/>
              </a:solidFill>
              <a:latin typeface="Cambria"/>
              <a:ea typeface="Cambria"/>
              <a:cs typeface="Cambria"/>
              <a:sym typeface="Cambria"/>
            </a:endParaRPr>
          </a:p>
          <a:p>
            <a:pPr indent="0" lvl="0" marL="0" rtl="0" algn="l">
              <a:spcBef>
                <a:spcPts val="1200"/>
              </a:spcBef>
              <a:spcAft>
                <a:spcPts val="0"/>
              </a:spcAft>
              <a:buClr>
                <a:schemeClr val="dk1"/>
              </a:buClr>
              <a:buSzPts val="1400"/>
              <a:buFont typeface="Arial"/>
              <a:buNone/>
            </a:pPr>
            <a:r>
              <a:rPr b="1" lang="en">
                <a:latin typeface="Cambria"/>
                <a:ea typeface="Cambria"/>
                <a:cs typeface="Cambria"/>
                <a:sym typeface="Cambria"/>
              </a:rPr>
              <a:t>August: 66% students met the CCRPI for standard attendance (Candy Bags) </a:t>
            </a:r>
            <a:endParaRPr b="1">
              <a:latin typeface="Cambria"/>
              <a:ea typeface="Cambria"/>
              <a:cs typeface="Cambria"/>
              <a:sym typeface="Cambria"/>
            </a:endParaRPr>
          </a:p>
          <a:p>
            <a:pPr indent="0" lvl="0" marL="0" rtl="0" algn="l">
              <a:spcBef>
                <a:spcPts val="1200"/>
              </a:spcBef>
              <a:spcAft>
                <a:spcPts val="0"/>
              </a:spcAft>
              <a:buClr>
                <a:schemeClr val="dk1"/>
              </a:buClr>
              <a:buSzPts val="1400"/>
              <a:buFont typeface="Arial"/>
              <a:buNone/>
            </a:pPr>
            <a:r>
              <a:rPr b="1" lang="en">
                <a:latin typeface="Cambria"/>
                <a:ea typeface="Cambria"/>
                <a:cs typeface="Cambria"/>
                <a:sym typeface="Cambria"/>
              </a:rPr>
              <a:t>September: 67% students met the CCRPI standard for attendance (Pizza Party)</a:t>
            </a:r>
            <a:endParaRPr b="1">
              <a:latin typeface="Cambria"/>
              <a:ea typeface="Cambria"/>
              <a:cs typeface="Cambria"/>
              <a:sym typeface="Cambria"/>
            </a:endParaRPr>
          </a:p>
          <a:p>
            <a:pPr indent="0" lvl="0" marL="0" rtl="0" algn="l">
              <a:spcBef>
                <a:spcPts val="1200"/>
              </a:spcBef>
              <a:spcAft>
                <a:spcPts val="0"/>
              </a:spcAft>
              <a:buClr>
                <a:schemeClr val="dk1"/>
              </a:buClr>
              <a:buSzPts val="1400"/>
              <a:buFont typeface="Arial"/>
              <a:buNone/>
            </a:pPr>
            <a:r>
              <a:rPr b="1" lang="en">
                <a:latin typeface="Cambria"/>
                <a:ea typeface="Cambria"/>
                <a:cs typeface="Cambria"/>
                <a:sym typeface="Cambria"/>
              </a:rPr>
              <a:t>6th: 61%</a:t>
            </a:r>
            <a:endParaRPr b="1">
              <a:latin typeface="Cambria"/>
              <a:ea typeface="Cambria"/>
              <a:cs typeface="Cambria"/>
              <a:sym typeface="Cambria"/>
            </a:endParaRPr>
          </a:p>
          <a:p>
            <a:pPr indent="0" lvl="0" marL="0" rtl="0" algn="l">
              <a:spcBef>
                <a:spcPts val="1200"/>
              </a:spcBef>
              <a:spcAft>
                <a:spcPts val="0"/>
              </a:spcAft>
              <a:buClr>
                <a:schemeClr val="dk1"/>
              </a:buClr>
              <a:buSzPts val="1400"/>
              <a:buFont typeface="Arial"/>
              <a:buNone/>
            </a:pPr>
            <a:r>
              <a:rPr b="1" lang="en">
                <a:latin typeface="Cambria"/>
                <a:ea typeface="Cambria"/>
                <a:cs typeface="Cambria"/>
                <a:sym typeface="Cambria"/>
              </a:rPr>
              <a:t>7th: 67%</a:t>
            </a:r>
            <a:endParaRPr b="1">
              <a:latin typeface="Cambria"/>
              <a:ea typeface="Cambria"/>
              <a:cs typeface="Cambria"/>
              <a:sym typeface="Cambria"/>
            </a:endParaRPr>
          </a:p>
          <a:p>
            <a:pPr indent="0" lvl="0" marL="0" rtl="0" algn="l">
              <a:spcBef>
                <a:spcPts val="1200"/>
              </a:spcBef>
              <a:spcAft>
                <a:spcPts val="0"/>
              </a:spcAft>
              <a:buClr>
                <a:schemeClr val="dk1"/>
              </a:buClr>
              <a:buSzPts val="1400"/>
              <a:buFont typeface="Arial"/>
              <a:buNone/>
            </a:pPr>
            <a:r>
              <a:rPr b="1" lang="en">
                <a:latin typeface="Cambria"/>
                <a:ea typeface="Cambria"/>
                <a:cs typeface="Cambria"/>
                <a:sym typeface="Cambria"/>
              </a:rPr>
              <a:t>8th: 72% </a:t>
            </a:r>
            <a:endParaRPr b="1">
              <a:latin typeface="Cambria"/>
              <a:ea typeface="Cambria"/>
              <a:cs typeface="Cambria"/>
              <a:sym typeface="Cambria"/>
            </a:endParaRPr>
          </a:p>
          <a:p>
            <a:pPr indent="0" lvl="0" marL="0" rtl="0" algn="l">
              <a:lnSpc>
                <a:spcPct val="100000"/>
              </a:lnSpc>
              <a:spcBef>
                <a:spcPts val="1200"/>
              </a:spcBef>
              <a:spcAft>
                <a:spcPts val="0"/>
              </a:spcAft>
              <a:buNone/>
            </a:pPr>
            <a:r>
              <a:t/>
            </a:r>
            <a:endParaRPr b="1" sz="1558">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b="1" sz="1558">
              <a:solidFill>
                <a:schemeClr val="dk1"/>
              </a:solidFill>
              <a:latin typeface="Cambria"/>
              <a:ea typeface="Cambria"/>
              <a:cs typeface="Cambria"/>
              <a:sym typeface="Cambria"/>
            </a:endParaRPr>
          </a:p>
        </p:txBody>
      </p:sp>
      <p:pic>
        <p:nvPicPr>
          <p:cNvPr id="195" name="Google Shape;195;g3086a650c71_0_32"/>
          <p:cNvPicPr preferRelativeResize="0"/>
          <p:nvPr/>
        </p:nvPicPr>
        <p:blipFill>
          <a:blip r:embed="rId3">
            <a:alphaModFix/>
          </a:blip>
          <a:stretch>
            <a:fillRect/>
          </a:stretch>
        </p:blipFill>
        <p:spPr>
          <a:xfrm>
            <a:off x="201825" y="667050"/>
            <a:ext cx="4630574" cy="4145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30a3f83c111_0_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t/>
            </a:r>
            <a:endParaRPr/>
          </a:p>
        </p:txBody>
      </p:sp>
      <p:sp>
        <p:nvSpPr>
          <p:cNvPr id="201" name="Google Shape;201;g30a3f83c111_0_11"/>
          <p:cNvSpPr txBox="1"/>
          <p:nvPr>
            <p:ph type="title"/>
          </p:nvPr>
        </p:nvSpPr>
        <p:spPr>
          <a:xfrm>
            <a:off x="311700" y="198025"/>
            <a:ext cx="8520600" cy="578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Conversations w/Caregivers Data: September 16-20, 2024</a:t>
            </a:r>
            <a:endParaRPr/>
          </a:p>
        </p:txBody>
      </p:sp>
      <p:sp>
        <p:nvSpPr>
          <p:cNvPr id="202" name="Google Shape;202;g30a3f83c111_0_11"/>
          <p:cNvSpPr txBox="1"/>
          <p:nvPr>
            <p:ph idx="2" type="body"/>
          </p:nvPr>
        </p:nvSpPr>
        <p:spPr>
          <a:xfrm>
            <a:off x="4832400" y="667050"/>
            <a:ext cx="3999900" cy="4565100"/>
          </a:xfrm>
          <a:prstGeom prst="rect">
            <a:avLst/>
          </a:prstGeom>
          <a:noFill/>
          <a:ln>
            <a:noFill/>
          </a:ln>
        </p:spPr>
        <p:txBody>
          <a:bodyPr anchorCtr="0" anchor="t" bIns="91425" lIns="91425" spcFirstLastPara="1" rIns="91425" wrap="square" tIns="91425">
            <a:normAutofit fontScale="62500" lnSpcReduction="10000"/>
          </a:bodyPr>
          <a:lstStyle/>
          <a:p>
            <a:pPr indent="-319913" lvl="0" marL="457200" rtl="0" algn="l">
              <a:lnSpc>
                <a:spcPct val="115000"/>
              </a:lnSpc>
              <a:spcBef>
                <a:spcPts val="0"/>
              </a:spcBef>
              <a:spcAft>
                <a:spcPts val="0"/>
              </a:spcAft>
              <a:buSzPct val="100000"/>
              <a:buChar char="●"/>
            </a:pPr>
            <a:r>
              <a:rPr b="1" lang="en" sz="2300"/>
              <a:t>The schoolwide goal was for a total of 120 caregivers to participate </a:t>
            </a:r>
            <a:endParaRPr b="1" sz="2300"/>
          </a:p>
          <a:p>
            <a:pPr indent="0" lvl="0" marL="457200" rtl="0" algn="l">
              <a:lnSpc>
                <a:spcPct val="115000"/>
              </a:lnSpc>
              <a:spcBef>
                <a:spcPts val="1200"/>
              </a:spcBef>
              <a:spcAft>
                <a:spcPts val="0"/>
              </a:spcAft>
              <a:buClr>
                <a:schemeClr val="dk1"/>
              </a:buClr>
              <a:buSzPct val="54890"/>
              <a:buFont typeface="Arial"/>
              <a:buNone/>
            </a:pPr>
            <a:r>
              <a:rPr lang="en" sz="2003"/>
              <a:t>(40 caregivers per grade level)</a:t>
            </a:r>
            <a:endParaRPr sz="2003"/>
          </a:p>
          <a:p>
            <a:pPr indent="0" lvl="0" marL="457200" rtl="0" algn="l">
              <a:lnSpc>
                <a:spcPct val="115000"/>
              </a:lnSpc>
              <a:spcBef>
                <a:spcPts val="1200"/>
              </a:spcBef>
              <a:spcAft>
                <a:spcPts val="0"/>
              </a:spcAft>
              <a:buClr>
                <a:schemeClr val="dk1"/>
              </a:buClr>
              <a:buSzPct val="54890"/>
              <a:buFont typeface="Arial"/>
              <a:buNone/>
            </a:pPr>
            <a:r>
              <a:rPr lang="en" sz="2003"/>
              <a:t>(10 caregivers per Advisory Group)</a:t>
            </a:r>
            <a:endParaRPr sz="1358"/>
          </a:p>
          <a:p>
            <a:pPr indent="-319913" lvl="0" marL="457200" rtl="0" algn="l">
              <a:lnSpc>
                <a:spcPct val="115000"/>
              </a:lnSpc>
              <a:spcBef>
                <a:spcPts val="1200"/>
              </a:spcBef>
              <a:spcAft>
                <a:spcPts val="0"/>
              </a:spcAft>
              <a:buClr>
                <a:srgbClr val="980000"/>
              </a:buClr>
              <a:buSzPct val="100000"/>
              <a:buChar char="●"/>
            </a:pPr>
            <a:r>
              <a:rPr b="1" lang="en" sz="2300">
                <a:solidFill>
                  <a:srgbClr val="980000"/>
                </a:solidFill>
              </a:rPr>
              <a:t>We exceeded our goal with a total participation of 144 caregivers! </a:t>
            </a:r>
            <a:endParaRPr b="1" sz="2300">
              <a:solidFill>
                <a:srgbClr val="980000"/>
              </a:solidFill>
            </a:endParaRPr>
          </a:p>
          <a:p>
            <a:pPr indent="0" lvl="0" marL="457200" rtl="0" algn="l">
              <a:lnSpc>
                <a:spcPct val="115000"/>
              </a:lnSpc>
              <a:spcBef>
                <a:spcPts val="1200"/>
              </a:spcBef>
              <a:spcAft>
                <a:spcPts val="0"/>
              </a:spcAft>
              <a:buClr>
                <a:schemeClr val="dk1"/>
              </a:buClr>
              <a:buSzPct val="47826"/>
              <a:buFont typeface="Arial"/>
              <a:buNone/>
            </a:pPr>
            <a:r>
              <a:rPr lang="en" sz="2300"/>
              <a:t>(We exceeded the schoolwide total from last year’s 1st quarter parent-teacher conferences which was 19 parents)</a:t>
            </a:r>
            <a:endParaRPr sz="2300"/>
          </a:p>
          <a:p>
            <a:pPr indent="-319913" lvl="0" marL="457200" rtl="0" algn="l">
              <a:lnSpc>
                <a:spcPct val="115000"/>
              </a:lnSpc>
              <a:spcBef>
                <a:spcPts val="1200"/>
              </a:spcBef>
              <a:spcAft>
                <a:spcPts val="0"/>
              </a:spcAft>
              <a:buSzPct val="100000"/>
              <a:buChar char="●"/>
            </a:pPr>
            <a:r>
              <a:rPr b="1" lang="en" sz="2300"/>
              <a:t>6th Grade: </a:t>
            </a:r>
            <a:r>
              <a:rPr lang="en" sz="2300"/>
              <a:t>27 caregivers</a:t>
            </a:r>
            <a:endParaRPr sz="2300"/>
          </a:p>
          <a:p>
            <a:pPr indent="-319913" lvl="0" marL="457200" rtl="0" algn="l">
              <a:lnSpc>
                <a:spcPct val="115000"/>
              </a:lnSpc>
              <a:spcBef>
                <a:spcPts val="0"/>
              </a:spcBef>
              <a:spcAft>
                <a:spcPts val="0"/>
              </a:spcAft>
              <a:buSzPct val="100000"/>
              <a:buChar char="●"/>
            </a:pPr>
            <a:r>
              <a:rPr b="1" lang="en" sz="2300"/>
              <a:t>7th Grade: </a:t>
            </a:r>
            <a:r>
              <a:rPr lang="en" sz="2300"/>
              <a:t>53 caregivers</a:t>
            </a:r>
            <a:endParaRPr sz="2300"/>
          </a:p>
          <a:p>
            <a:pPr indent="-319913" lvl="0" marL="457200" rtl="0" algn="l">
              <a:lnSpc>
                <a:spcPct val="115000"/>
              </a:lnSpc>
              <a:spcBef>
                <a:spcPts val="0"/>
              </a:spcBef>
              <a:spcAft>
                <a:spcPts val="0"/>
              </a:spcAft>
              <a:buSzPct val="100000"/>
              <a:buChar char="●"/>
            </a:pPr>
            <a:r>
              <a:rPr b="1" lang="en" sz="2300"/>
              <a:t>8th Grade:</a:t>
            </a:r>
            <a:r>
              <a:rPr lang="en" sz="2300"/>
              <a:t> 64 caregivers</a:t>
            </a:r>
            <a:endParaRPr sz="2300"/>
          </a:p>
          <a:p>
            <a:pPr indent="0" lvl="0" marL="0" rtl="0" algn="ctr">
              <a:lnSpc>
                <a:spcPct val="115000"/>
              </a:lnSpc>
              <a:spcBef>
                <a:spcPts val="1200"/>
              </a:spcBef>
              <a:spcAft>
                <a:spcPts val="0"/>
              </a:spcAft>
              <a:buClr>
                <a:schemeClr val="dk1"/>
              </a:buClr>
              <a:buSzPct val="47826"/>
              <a:buFont typeface="Arial"/>
              <a:buNone/>
            </a:pPr>
            <a:r>
              <a:rPr b="1" lang="en" sz="2300">
                <a:highlight>
                  <a:srgbClr val="FFFF00"/>
                </a:highlight>
              </a:rPr>
              <a:t> AWESOME JOB!!!</a:t>
            </a:r>
            <a:endParaRPr b="1" i="1" sz="2300">
              <a:highlight>
                <a:srgbClr val="FFFF00"/>
              </a:highlight>
            </a:endParaRPr>
          </a:p>
          <a:p>
            <a:pPr indent="0" lvl="0" marL="0" rtl="0" algn="l">
              <a:lnSpc>
                <a:spcPct val="115000"/>
              </a:lnSpc>
              <a:spcBef>
                <a:spcPts val="1200"/>
              </a:spcBef>
              <a:spcAft>
                <a:spcPts val="0"/>
              </a:spcAft>
              <a:buSzPct val="160000"/>
              <a:buNone/>
            </a:pPr>
            <a:r>
              <a:t/>
            </a:r>
            <a:endParaRPr/>
          </a:p>
        </p:txBody>
      </p:sp>
      <p:pic>
        <p:nvPicPr>
          <p:cNvPr id="203" name="Google Shape;203;g30a3f83c111_0_11"/>
          <p:cNvPicPr preferRelativeResize="0"/>
          <p:nvPr/>
        </p:nvPicPr>
        <p:blipFill rotWithShape="1">
          <a:blip r:embed="rId3">
            <a:alphaModFix/>
          </a:blip>
          <a:srcRect b="0" l="0" r="0" t="0"/>
          <a:stretch/>
        </p:blipFill>
        <p:spPr>
          <a:xfrm>
            <a:off x="311700" y="1152475"/>
            <a:ext cx="3898977" cy="34164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30a3f83c111_0_1"/>
          <p:cNvSpPr txBox="1"/>
          <p:nvPr>
            <p:ph idx="1" type="body"/>
          </p:nvPr>
        </p:nvSpPr>
        <p:spPr>
          <a:xfrm>
            <a:off x="311700" y="1060525"/>
            <a:ext cx="3356400" cy="3763200"/>
          </a:xfrm>
          <a:prstGeom prst="rect">
            <a:avLst/>
          </a:prstGeom>
          <a:noFill/>
          <a:ln>
            <a:noFill/>
          </a:ln>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t/>
            </a:r>
            <a:endParaRPr b="1" sz="2000"/>
          </a:p>
          <a:p>
            <a:pPr indent="-333808" lvl="0" marL="457200" rtl="0" algn="l">
              <a:spcBef>
                <a:spcPts val="0"/>
              </a:spcBef>
              <a:spcAft>
                <a:spcPts val="0"/>
              </a:spcAft>
              <a:buSzPct val="100000"/>
              <a:buChar char="●"/>
            </a:pPr>
            <a:r>
              <a:rPr b="1" lang="en" sz="2366"/>
              <a:t>The schoolwide goal was for a total of 60 caregivers to participate </a:t>
            </a:r>
            <a:endParaRPr b="1" sz="2366"/>
          </a:p>
          <a:p>
            <a:pPr indent="0" lvl="0" marL="457200" rtl="0" algn="l">
              <a:spcBef>
                <a:spcPts val="1200"/>
              </a:spcBef>
              <a:spcAft>
                <a:spcPts val="0"/>
              </a:spcAft>
              <a:buClr>
                <a:schemeClr val="dk1"/>
              </a:buClr>
              <a:buSzPct val="46406"/>
              <a:buFont typeface="Arial"/>
              <a:buNone/>
            </a:pPr>
            <a:r>
              <a:rPr lang="en" sz="2369"/>
              <a:t>( 20 caregivers per grade level)</a:t>
            </a:r>
            <a:endParaRPr sz="2369"/>
          </a:p>
          <a:p>
            <a:pPr indent="-333909" lvl="0" marL="457200" rtl="0" algn="l">
              <a:spcBef>
                <a:spcPts val="1200"/>
              </a:spcBef>
              <a:spcAft>
                <a:spcPts val="0"/>
              </a:spcAft>
              <a:buSzPct val="100000"/>
              <a:buChar char="●"/>
            </a:pPr>
            <a:r>
              <a:rPr b="1" lang="en" sz="2369"/>
              <a:t>25 Caregivers signed up to be a Wildcat Volunteer </a:t>
            </a:r>
            <a:endParaRPr b="1" sz="2369"/>
          </a:p>
          <a:p>
            <a:pPr indent="0" lvl="0" marL="0" rtl="0" algn="ctr">
              <a:spcBef>
                <a:spcPts val="1200"/>
              </a:spcBef>
              <a:spcAft>
                <a:spcPts val="0"/>
              </a:spcAft>
              <a:buClr>
                <a:schemeClr val="dk1"/>
              </a:buClr>
              <a:buSzPct val="46488"/>
              <a:buFont typeface="Arial"/>
              <a:buNone/>
            </a:pPr>
            <a:r>
              <a:rPr b="1" lang="en" sz="2366">
                <a:solidFill>
                  <a:srgbClr val="980000"/>
                </a:solidFill>
              </a:rPr>
              <a:t>We met our goal with a total participation of 65 caregivers! </a:t>
            </a:r>
            <a:endParaRPr b="1" sz="2366">
              <a:solidFill>
                <a:srgbClr val="980000"/>
              </a:solidFill>
            </a:endParaRPr>
          </a:p>
          <a:p>
            <a:pPr indent="0" lvl="0" marL="0" rtl="0" algn="l">
              <a:spcBef>
                <a:spcPts val="1200"/>
              </a:spcBef>
              <a:spcAft>
                <a:spcPts val="0"/>
              </a:spcAft>
              <a:buClr>
                <a:schemeClr val="dk1"/>
              </a:buClr>
              <a:buSzPct val="126828"/>
              <a:buFont typeface="Arial"/>
              <a:buNone/>
            </a:pPr>
            <a:r>
              <a:t/>
            </a:r>
            <a:endParaRPr sz="1766"/>
          </a:p>
          <a:p>
            <a:pPr indent="0" lvl="0" marL="0" rtl="0" algn="l">
              <a:lnSpc>
                <a:spcPct val="115000"/>
              </a:lnSpc>
              <a:spcBef>
                <a:spcPts val="0"/>
              </a:spcBef>
              <a:spcAft>
                <a:spcPts val="0"/>
              </a:spcAft>
              <a:buSzPct val="116666"/>
              <a:buNone/>
            </a:pPr>
            <a:r>
              <a:t/>
            </a:r>
            <a:endParaRPr/>
          </a:p>
        </p:txBody>
      </p:sp>
      <p:sp>
        <p:nvSpPr>
          <p:cNvPr id="209" name="Google Shape;209;g30a3f83c111_0_1"/>
          <p:cNvSpPr txBox="1"/>
          <p:nvPr>
            <p:ph type="title"/>
          </p:nvPr>
        </p:nvSpPr>
        <p:spPr>
          <a:xfrm>
            <a:off x="311700" y="555600"/>
            <a:ext cx="8036100" cy="755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Academic Expo: October 9, 2024</a:t>
            </a:r>
            <a:endParaRPr/>
          </a:p>
        </p:txBody>
      </p:sp>
      <p:sp>
        <p:nvSpPr>
          <p:cNvPr id="210" name="Google Shape;210;g30a3f83c111_0_1"/>
          <p:cNvSpPr txBox="1"/>
          <p:nvPr>
            <p:ph idx="4294967295" type="body"/>
          </p:nvPr>
        </p:nvSpPr>
        <p:spPr>
          <a:xfrm>
            <a:off x="4832400" y="667050"/>
            <a:ext cx="3999900" cy="45651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t/>
            </a:r>
            <a:endParaRPr b="1" sz="2300"/>
          </a:p>
          <a:p>
            <a:pPr indent="0" lvl="0" marL="0" rtl="0" algn="l">
              <a:lnSpc>
                <a:spcPct val="115000"/>
              </a:lnSpc>
              <a:spcBef>
                <a:spcPts val="1200"/>
              </a:spcBef>
              <a:spcAft>
                <a:spcPts val="0"/>
              </a:spcAft>
              <a:buSzPts val="2240"/>
              <a:buNone/>
            </a:pPr>
            <a:r>
              <a:t/>
            </a:r>
            <a:endParaRPr/>
          </a:p>
          <a:p>
            <a:pPr indent="0" lvl="0" marL="0" rtl="0" algn="l">
              <a:lnSpc>
                <a:spcPct val="115000"/>
              </a:lnSpc>
              <a:spcBef>
                <a:spcPts val="1200"/>
              </a:spcBef>
              <a:spcAft>
                <a:spcPts val="0"/>
              </a:spcAft>
              <a:buSzPts val="2240"/>
              <a:buNone/>
            </a:pPr>
            <a:r>
              <a:t/>
            </a:r>
            <a:endParaRPr/>
          </a:p>
        </p:txBody>
      </p:sp>
      <p:pic>
        <p:nvPicPr>
          <p:cNvPr id="211" name="Google Shape;211;g30a3f83c111_0_1"/>
          <p:cNvPicPr preferRelativeResize="0"/>
          <p:nvPr/>
        </p:nvPicPr>
        <p:blipFill>
          <a:blip r:embed="rId3">
            <a:alphaModFix/>
          </a:blip>
          <a:stretch>
            <a:fillRect/>
          </a:stretch>
        </p:blipFill>
        <p:spPr>
          <a:xfrm>
            <a:off x="3903400" y="2235875"/>
            <a:ext cx="4928900" cy="2523250"/>
          </a:xfrm>
          <a:prstGeom prst="rect">
            <a:avLst/>
          </a:prstGeom>
          <a:noFill/>
          <a:ln>
            <a:noFill/>
          </a:ln>
        </p:spPr>
      </p:pic>
      <p:pic>
        <p:nvPicPr>
          <p:cNvPr id="212" name="Google Shape;212;g30a3f83c111_0_1"/>
          <p:cNvPicPr preferRelativeResize="0"/>
          <p:nvPr/>
        </p:nvPicPr>
        <p:blipFill>
          <a:blip r:embed="rId4">
            <a:alphaModFix/>
          </a:blip>
          <a:stretch>
            <a:fillRect/>
          </a:stretch>
        </p:blipFill>
        <p:spPr>
          <a:xfrm>
            <a:off x="5263900" y="0"/>
            <a:ext cx="3568400" cy="2311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0a3f83c111_0_20"/>
          <p:cNvSpPr txBox="1"/>
          <p:nvPr>
            <p:ph idx="1" type="body"/>
          </p:nvPr>
        </p:nvSpPr>
        <p:spPr>
          <a:xfrm>
            <a:off x="311700" y="1152475"/>
            <a:ext cx="8520600" cy="38547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SzPts val="358"/>
              <a:buNone/>
            </a:pPr>
            <a:r>
              <a:rPr b="1" lang="en" sz="1820">
                <a:solidFill>
                  <a:srgbClr val="000000"/>
                </a:solidFill>
              </a:rPr>
              <a:t>October 2024</a:t>
            </a:r>
            <a:endParaRPr b="1" sz="1820">
              <a:solidFill>
                <a:srgbClr val="000000"/>
              </a:solidFill>
            </a:endParaRPr>
          </a:p>
          <a:p>
            <a:pPr indent="0" lvl="0" marL="0" rtl="0" algn="l">
              <a:lnSpc>
                <a:spcPct val="95000"/>
              </a:lnSpc>
              <a:spcBef>
                <a:spcPts val="0"/>
              </a:spcBef>
              <a:spcAft>
                <a:spcPts val="0"/>
              </a:spcAft>
              <a:buSzPts val="358"/>
              <a:buNone/>
            </a:pPr>
            <a:r>
              <a:t/>
            </a:r>
            <a:endParaRPr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11</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Fr</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27">
                <a:solidFill>
                  <a:srgbClr val="000000"/>
                </a:solidFill>
                <a:latin typeface="Times New Roman"/>
                <a:ea typeface="Times New Roman"/>
                <a:cs typeface="Times New Roman"/>
                <a:sym typeface="Times New Roman"/>
              </a:rPr>
              <a:t>School Pep Rally/5&amp;6 GAP Lion King @ The Fox 12pm / Power PD</a:t>
            </a:r>
            <a:endParaRPr sz="827">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b="1" lang="en" sz="860">
                <a:solidFill>
                  <a:srgbClr val="000000"/>
                </a:solidFill>
                <a:latin typeface="Times New Roman"/>
                <a:ea typeface="Times New Roman"/>
                <a:cs typeface="Times New Roman"/>
                <a:sym typeface="Times New Roman"/>
              </a:rPr>
              <a:t>12</a:t>
            </a:r>
            <a:endParaRPr b="1"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b="1" lang="en" sz="860">
                <a:solidFill>
                  <a:srgbClr val="000000"/>
                </a:solidFill>
                <a:latin typeface="Times New Roman"/>
                <a:ea typeface="Times New Roman"/>
                <a:cs typeface="Times New Roman"/>
                <a:sym typeface="Times New Roman"/>
              </a:rPr>
              <a:t>Sa</a:t>
            </a:r>
            <a:endParaRPr b="1"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b="1" lang="en" sz="860">
                <a:solidFill>
                  <a:srgbClr val="000000"/>
                </a:solidFill>
                <a:latin typeface="Times New Roman"/>
                <a:ea typeface="Times New Roman"/>
                <a:cs typeface="Times New Roman"/>
                <a:sym typeface="Times New Roman"/>
              </a:rPr>
              <a:t>13</a:t>
            </a:r>
            <a:endParaRPr b="1"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b="1" lang="en" sz="860">
                <a:solidFill>
                  <a:srgbClr val="000000"/>
                </a:solidFill>
                <a:latin typeface="Times New Roman"/>
                <a:ea typeface="Times New Roman"/>
                <a:cs typeface="Times New Roman"/>
                <a:sym typeface="Times New Roman"/>
              </a:rPr>
              <a:t>Su</a:t>
            </a:r>
            <a:endParaRPr b="1"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b="1" lang="en" sz="860">
                <a:solidFill>
                  <a:srgbClr val="CC0000"/>
                </a:solidFill>
                <a:latin typeface="Times New Roman"/>
                <a:ea typeface="Times New Roman"/>
                <a:cs typeface="Times New Roman"/>
                <a:sym typeface="Times New Roman"/>
              </a:rPr>
              <a:t>14</a:t>
            </a:r>
            <a:endParaRPr b="1" sz="860">
              <a:solidFill>
                <a:srgbClr val="CC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b="1" lang="en" sz="860">
                <a:solidFill>
                  <a:srgbClr val="CC0000"/>
                </a:solidFill>
                <a:latin typeface="Times New Roman"/>
                <a:ea typeface="Times New Roman"/>
                <a:cs typeface="Times New Roman"/>
                <a:sym typeface="Times New Roman"/>
              </a:rPr>
              <a:t>Mo</a:t>
            </a:r>
            <a:endParaRPr b="1" sz="860">
              <a:solidFill>
                <a:srgbClr val="CC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b="1" lang="en" sz="860">
                <a:solidFill>
                  <a:srgbClr val="CC0000"/>
                </a:solidFill>
                <a:latin typeface="Times New Roman"/>
                <a:ea typeface="Times New Roman"/>
                <a:cs typeface="Times New Roman"/>
                <a:sym typeface="Times New Roman"/>
              </a:rPr>
              <a:t>Indigenous Ppl Day (Teacher PL Day)/ Proximity PD</a:t>
            </a:r>
            <a:endParaRPr b="1" sz="860">
              <a:solidFill>
                <a:srgbClr val="CC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15</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Tu</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Fall Break</a:t>
            </a:r>
            <a:endParaRPr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16</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We</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Fall Break</a:t>
            </a:r>
            <a:endParaRPr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17</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Th</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Fall Break</a:t>
            </a:r>
            <a:endParaRPr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18</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Fr</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rPr lang="en" sz="860">
                <a:solidFill>
                  <a:srgbClr val="000000"/>
                </a:solidFill>
                <a:latin typeface="Times New Roman"/>
                <a:ea typeface="Times New Roman"/>
                <a:cs typeface="Times New Roman"/>
                <a:sym typeface="Times New Roman"/>
              </a:rPr>
              <a:t>Fall Break</a:t>
            </a:r>
            <a:endParaRPr sz="860">
              <a:solidFill>
                <a:srgbClr val="000000"/>
              </a:solidFill>
              <a:latin typeface="Times New Roman"/>
              <a:ea typeface="Times New Roman"/>
              <a:cs typeface="Times New Roman"/>
              <a:sym typeface="Times New Roman"/>
            </a:endParaRPr>
          </a:p>
          <a:p>
            <a:pPr indent="0" lvl="0" marL="0" rtl="0" algn="ctr">
              <a:lnSpc>
                <a:spcPct val="95000"/>
              </a:lnSpc>
              <a:spcBef>
                <a:spcPts val="0"/>
              </a:spcBef>
              <a:spcAft>
                <a:spcPts val="0"/>
              </a:spcAft>
              <a:buSzPts val="358"/>
              <a:buNone/>
            </a:pPr>
            <a:r>
              <a:rPr b="1" lang="en" sz="860">
                <a:solidFill>
                  <a:srgbClr val="000000"/>
                </a:solidFill>
                <a:latin typeface="Times New Roman"/>
                <a:ea typeface="Times New Roman"/>
                <a:cs typeface="Times New Roman"/>
                <a:sym typeface="Times New Roman"/>
              </a:rPr>
              <a:t>19</a:t>
            </a:r>
            <a:endParaRPr sz="860">
              <a:solidFill>
                <a:srgbClr val="000000"/>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455"/>
              <a:buNone/>
            </a:pPr>
            <a:r>
              <a:t/>
            </a:r>
            <a:endParaRPr sz="1185"/>
          </a:p>
        </p:txBody>
      </p:sp>
      <p:sp>
        <p:nvSpPr>
          <p:cNvPr id="218" name="Google Shape;218;g30a3f83c111_0_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School Calendar </a:t>
            </a:r>
            <a:endParaRPr/>
          </a:p>
        </p:txBody>
      </p:sp>
      <p:sp>
        <p:nvSpPr>
          <p:cNvPr id="219" name="Google Shape;219;g30a3f83c111_0_20"/>
          <p:cNvSpPr txBox="1"/>
          <p:nvPr>
            <p:ph idx="4294967295" type="body"/>
          </p:nvPr>
        </p:nvSpPr>
        <p:spPr>
          <a:xfrm>
            <a:off x="4832400" y="667050"/>
            <a:ext cx="3999900" cy="45651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SzPts val="358"/>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Tu</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7&amp;8 Spanish Field Trip to Plaza Fiesta</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                                                                                           23</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We</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                                                                                         24</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Th</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Week/Farm Fieldtrip to Desomo Place Farm</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                                                                                          25</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Fr</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Week/Slater Visit- Counselor and Admin</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b="1" lang="en" sz="860">
                <a:solidFill>
                  <a:schemeClr val="dk1"/>
                </a:solidFill>
                <a:latin typeface="Times New Roman"/>
                <a:ea typeface="Times New Roman"/>
                <a:cs typeface="Times New Roman"/>
                <a:sym typeface="Times New Roman"/>
              </a:rPr>
              <a:t>                                                                                          26</a:t>
            </a:r>
            <a:endParaRPr b="1"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Mo</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                                                                                       29</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Tu</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                                                                                         30</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We</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Week/PSAT (8th Grade)</a:t>
            </a:r>
            <a:endParaRPr sz="860">
              <a:solidFill>
                <a:schemeClr val="dk1"/>
              </a:solidFill>
              <a:latin typeface="Times New Roman"/>
              <a:ea typeface="Times New Roman"/>
              <a:cs typeface="Times New Roman"/>
              <a:sym typeface="Times New Roman"/>
            </a:endParaRPr>
          </a:p>
          <a:p>
            <a:pPr indent="0" lvl="0" marL="0" rtl="0" algn="ctr">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                                                                                        31</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Th</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358"/>
              <a:buFont typeface="Arial"/>
              <a:buNone/>
            </a:pPr>
            <a:r>
              <a:rPr lang="en" sz="860">
                <a:solidFill>
                  <a:schemeClr val="dk1"/>
                </a:solidFill>
                <a:latin typeface="Times New Roman"/>
                <a:ea typeface="Times New Roman"/>
                <a:cs typeface="Times New Roman"/>
                <a:sym typeface="Times New Roman"/>
              </a:rPr>
              <a:t>Red Ribbon Week/Oct Sunshine Event</a:t>
            </a:r>
            <a:endParaRPr sz="860">
              <a:solidFill>
                <a:schemeClr val="dk1"/>
              </a:solidFill>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455"/>
              <a:buFont typeface="Arial"/>
              <a:buNone/>
            </a:pPr>
            <a:r>
              <a:t/>
            </a:r>
            <a:endParaRPr sz="1185"/>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g30a3f83c111_0_571"/>
          <p:cNvSpPr/>
          <p:nvPr/>
        </p:nvSpPr>
        <p:spPr>
          <a:xfrm>
            <a:off x="450" y="1200"/>
            <a:ext cx="9144000" cy="530400"/>
          </a:xfrm>
          <a:prstGeom prst="rect">
            <a:avLst/>
          </a:prstGeom>
          <a:solidFill>
            <a:srgbClr val="F4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2800" u="none" cap="none" strike="noStrike">
              <a:solidFill>
                <a:schemeClr val="dk1"/>
              </a:solidFill>
              <a:latin typeface="Gill Sans"/>
              <a:ea typeface="Gill Sans"/>
              <a:cs typeface="Gill Sans"/>
              <a:sym typeface="Gill Sans"/>
            </a:endParaRPr>
          </a:p>
        </p:txBody>
      </p:sp>
      <p:sp>
        <p:nvSpPr>
          <p:cNvPr id="226" name="Google Shape;226;g30a3f83c111_0_571"/>
          <p:cNvSpPr txBox="1"/>
          <p:nvPr/>
        </p:nvSpPr>
        <p:spPr>
          <a:xfrm>
            <a:off x="521200" y="825575"/>
            <a:ext cx="8268600" cy="3966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100"/>
              <a:buFont typeface="Arial"/>
              <a:buNone/>
            </a:pPr>
            <a:r>
              <a:t/>
            </a:r>
            <a:endParaRPr b="0" i="0" sz="2100" u="none" cap="small"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2100"/>
              <a:buFont typeface="Arial"/>
              <a:buNone/>
            </a:pPr>
            <a:r>
              <a:t/>
            </a:r>
            <a:endParaRPr b="1" i="0" sz="2100" u="sng" cap="none" strike="noStrike">
              <a:solidFill>
                <a:schemeClr val="dk1"/>
              </a:solidFill>
              <a:latin typeface="Gill Sans"/>
              <a:ea typeface="Gill Sans"/>
              <a:cs typeface="Gill Sans"/>
              <a:sym typeface="Gill Sans"/>
            </a:endParaRPr>
          </a:p>
          <a:p>
            <a:pPr indent="0" lvl="0" marL="0" marR="0" rtl="0" algn="l">
              <a:lnSpc>
                <a:spcPct val="115000"/>
              </a:lnSpc>
              <a:spcBef>
                <a:spcPts val="0"/>
              </a:spcBef>
              <a:spcAft>
                <a:spcPts val="0"/>
              </a:spcAft>
              <a:buClr>
                <a:srgbClr val="000000"/>
              </a:buClr>
              <a:buSzPts val="2300"/>
              <a:buFont typeface="Arial"/>
              <a:buNone/>
            </a:pPr>
            <a:r>
              <a:t/>
            </a:r>
            <a:endParaRPr b="0" i="0" sz="2300" u="none" cap="small" strike="noStrike">
              <a:solidFill>
                <a:schemeClr val="dk1"/>
              </a:solidFill>
              <a:latin typeface="Gill Sans"/>
              <a:ea typeface="Gill Sans"/>
              <a:cs typeface="Gill Sans"/>
              <a:sym typeface="Gill Sans"/>
            </a:endParaRPr>
          </a:p>
        </p:txBody>
      </p:sp>
      <p:pic>
        <p:nvPicPr>
          <p:cNvPr id="227" name="Google Shape;227;g30a3f83c111_0_571"/>
          <p:cNvPicPr preferRelativeResize="0"/>
          <p:nvPr/>
        </p:nvPicPr>
        <p:blipFill rotWithShape="1">
          <a:blip r:embed="rId3">
            <a:alphaModFix/>
          </a:blip>
          <a:srcRect b="0" l="0" r="0" t="0"/>
          <a:stretch/>
        </p:blipFill>
        <p:spPr>
          <a:xfrm>
            <a:off x="6055225" y="-54725"/>
            <a:ext cx="2043576" cy="1095749"/>
          </a:xfrm>
          <a:prstGeom prst="rect">
            <a:avLst/>
          </a:prstGeom>
          <a:noFill/>
          <a:ln>
            <a:noFill/>
          </a:ln>
        </p:spPr>
      </p:pic>
      <p:sp>
        <p:nvSpPr>
          <p:cNvPr id="228" name="Google Shape;228;g30a3f83c111_0_571"/>
          <p:cNvSpPr txBox="1"/>
          <p:nvPr>
            <p:ph type="title"/>
          </p:nvPr>
        </p:nvSpPr>
        <p:spPr>
          <a:xfrm>
            <a:off x="450" y="0"/>
            <a:ext cx="9144000" cy="530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School Wide Numeracy Goal</a:t>
            </a:r>
            <a:endParaRPr/>
          </a:p>
        </p:txBody>
      </p:sp>
      <p:sp>
        <p:nvSpPr>
          <p:cNvPr id="229" name="Google Shape;229;g30a3f83c111_0_571"/>
          <p:cNvSpPr txBox="1"/>
          <p:nvPr>
            <p:ph idx="1" type="body"/>
          </p:nvPr>
        </p:nvSpPr>
        <p:spPr>
          <a:xfrm>
            <a:off x="321175" y="1152525"/>
            <a:ext cx="3999900" cy="3966000"/>
          </a:xfrm>
          <a:prstGeom prst="rect">
            <a:avLst/>
          </a:prstGeom>
          <a:noFill/>
          <a:ln>
            <a:noFill/>
          </a:ln>
        </p:spPr>
        <p:txBody>
          <a:bodyPr anchorCtr="0" anchor="t" bIns="91425" lIns="91425" spcFirstLastPara="1" rIns="91425" wrap="square" tIns="91425">
            <a:normAutofit fontScale="62500" lnSpcReduction="10000"/>
          </a:bodyPr>
          <a:lstStyle/>
          <a:p>
            <a:pPr indent="0" lvl="0" marL="0" rtl="0" algn="l">
              <a:lnSpc>
                <a:spcPct val="115000"/>
              </a:lnSpc>
              <a:spcBef>
                <a:spcPts val="0"/>
              </a:spcBef>
              <a:spcAft>
                <a:spcPts val="0"/>
              </a:spcAft>
              <a:buSzPct val="71991"/>
              <a:buNone/>
            </a:pPr>
            <a:r>
              <a:rPr b="1" lang="en" sz="1944" u="sng">
                <a:solidFill>
                  <a:schemeClr val="dk1"/>
                </a:solidFill>
                <a:highlight>
                  <a:srgbClr val="FFF2CC"/>
                </a:highlight>
                <a:latin typeface="Cambria"/>
                <a:ea typeface="Cambria"/>
                <a:cs typeface="Cambria"/>
                <a:sym typeface="Cambria"/>
              </a:rPr>
              <a:t>Numeracy Goal</a:t>
            </a:r>
            <a:endParaRPr b="1" sz="1944" u="sng">
              <a:solidFill>
                <a:schemeClr val="dk1"/>
              </a:solidFill>
              <a:highlight>
                <a:srgbClr val="FFF2CC"/>
              </a:highlight>
              <a:latin typeface="Cambria"/>
              <a:ea typeface="Cambria"/>
              <a:cs typeface="Cambria"/>
              <a:sym typeface="Cambria"/>
            </a:endParaRPr>
          </a:p>
          <a:p>
            <a:pPr indent="-305779" lvl="0" marL="457200" rtl="0" algn="l">
              <a:lnSpc>
                <a:spcPct val="100000"/>
              </a:lnSpc>
              <a:spcBef>
                <a:spcPts val="1200"/>
              </a:spcBef>
              <a:spcAft>
                <a:spcPts val="0"/>
              </a:spcAft>
              <a:buClr>
                <a:schemeClr val="dk1"/>
              </a:buClr>
              <a:buSzPct val="100000"/>
              <a:buFont typeface="Cambria"/>
              <a:buChar char="●"/>
            </a:pPr>
            <a:r>
              <a:rPr b="1" lang="en" sz="1944">
                <a:latin typeface="Cambria"/>
                <a:ea typeface="Cambria"/>
                <a:cs typeface="Cambria"/>
                <a:sym typeface="Cambria"/>
              </a:rPr>
              <a:t>Increase the percentage of students scoring developing and above in math from 41% to 47% Spring 2025.</a:t>
            </a:r>
            <a:endParaRPr b="1" sz="1944">
              <a:latin typeface="Cambria"/>
              <a:ea typeface="Cambria"/>
              <a:cs typeface="Cambria"/>
              <a:sym typeface="Cambria"/>
            </a:endParaRPr>
          </a:p>
          <a:p>
            <a:pPr indent="0" lvl="0" marL="457200" rtl="0" algn="l">
              <a:lnSpc>
                <a:spcPct val="100000"/>
              </a:lnSpc>
              <a:spcBef>
                <a:spcPts val="0"/>
              </a:spcBef>
              <a:spcAft>
                <a:spcPts val="0"/>
              </a:spcAft>
              <a:buClr>
                <a:schemeClr val="dk1"/>
              </a:buClr>
              <a:buSzPct val="56564"/>
              <a:buFont typeface="Arial"/>
              <a:buNone/>
            </a:pPr>
            <a:r>
              <a:t/>
            </a:r>
            <a:endParaRPr b="1" sz="1944">
              <a:latin typeface="Cambria"/>
              <a:ea typeface="Cambria"/>
              <a:cs typeface="Cambria"/>
              <a:sym typeface="Cambria"/>
            </a:endParaRPr>
          </a:p>
          <a:p>
            <a:pPr indent="0" lvl="0" marL="0" rtl="0" algn="l">
              <a:spcBef>
                <a:spcPts val="0"/>
              </a:spcBef>
              <a:spcAft>
                <a:spcPts val="0"/>
              </a:spcAft>
              <a:buNone/>
            </a:pPr>
            <a:r>
              <a:rPr b="1" lang="en" sz="1398" u="sng">
                <a:solidFill>
                  <a:schemeClr val="dk1"/>
                </a:solidFill>
                <a:highlight>
                  <a:srgbClr val="FFF2CC"/>
                </a:highlight>
                <a:latin typeface="Cambria"/>
                <a:ea typeface="Cambria"/>
                <a:cs typeface="Cambria"/>
                <a:sym typeface="Cambria"/>
              </a:rPr>
              <a:t>Action Steps</a:t>
            </a:r>
            <a:endParaRPr b="1" sz="1398" u="sng">
              <a:solidFill>
                <a:schemeClr val="dk1"/>
              </a:solidFill>
              <a:highlight>
                <a:srgbClr val="FFF2CC"/>
              </a:highlight>
              <a:latin typeface="Cambria"/>
              <a:ea typeface="Cambria"/>
              <a:cs typeface="Cambria"/>
              <a:sym typeface="Cambria"/>
            </a:endParaRPr>
          </a:p>
          <a:p>
            <a:pPr indent="-288079" lvl="0" marL="457200" rtl="0" algn="l">
              <a:lnSpc>
                <a:spcPct val="100000"/>
              </a:lnSpc>
              <a:spcBef>
                <a:spcPts val="0"/>
              </a:spcBef>
              <a:spcAft>
                <a:spcPts val="0"/>
              </a:spcAft>
              <a:buClr>
                <a:schemeClr val="dk1"/>
              </a:buClr>
              <a:buSzPct val="100000"/>
              <a:buFont typeface="Cambria"/>
              <a:buChar char="●"/>
            </a:pPr>
            <a:r>
              <a:rPr lang="en" sz="1498">
                <a:solidFill>
                  <a:schemeClr val="dk1"/>
                </a:solidFill>
                <a:highlight>
                  <a:schemeClr val="lt1"/>
                </a:highlight>
                <a:latin typeface="Cambria"/>
                <a:ea typeface="Cambria"/>
                <a:cs typeface="Cambria"/>
                <a:sym typeface="Cambria"/>
              </a:rPr>
              <a:t>Math teachers will implement the effective use of the CUBES problem solving protocol to assess student reasoning processes so that students apply the reasoning strategies they learn while using paper and pencil to problems presented on electronic platforms.</a:t>
            </a:r>
            <a:endParaRPr sz="1498">
              <a:solidFill>
                <a:schemeClr val="dk1"/>
              </a:solidFill>
              <a:highlight>
                <a:schemeClr val="lt1"/>
              </a:highlight>
              <a:latin typeface="Cambria"/>
              <a:ea typeface="Cambria"/>
              <a:cs typeface="Cambria"/>
              <a:sym typeface="Cambria"/>
            </a:endParaRPr>
          </a:p>
          <a:p>
            <a:pPr indent="0" lvl="0" marL="0" rtl="0" algn="l">
              <a:lnSpc>
                <a:spcPct val="100000"/>
              </a:lnSpc>
              <a:spcBef>
                <a:spcPts val="0"/>
              </a:spcBef>
              <a:spcAft>
                <a:spcPts val="0"/>
              </a:spcAft>
              <a:buNone/>
            </a:pPr>
            <a:r>
              <a:t/>
            </a:r>
            <a:endParaRPr sz="1498">
              <a:solidFill>
                <a:schemeClr val="dk1"/>
              </a:solidFill>
              <a:highlight>
                <a:schemeClr val="lt1"/>
              </a:highlight>
              <a:latin typeface="Cambria"/>
              <a:ea typeface="Cambria"/>
              <a:cs typeface="Cambria"/>
              <a:sym typeface="Cambria"/>
            </a:endParaRPr>
          </a:p>
          <a:p>
            <a:pPr indent="-288079" lvl="0" marL="457200" rtl="0" algn="l">
              <a:lnSpc>
                <a:spcPct val="100000"/>
              </a:lnSpc>
              <a:spcBef>
                <a:spcPts val="0"/>
              </a:spcBef>
              <a:spcAft>
                <a:spcPts val="0"/>
              </a:spcAft>
              <a:buClr>
                <a:schemeClr val="dk1"/>
              </a:buClr>
              <a:buSzPct val="100000"/>
              <a:buFont typeface="Cambria"/>
              <a:buChar char="●"/>
            </a:pPr>
            <a:r>
              <a:rPr lang="en" sz="1498">
                <a:solidFill>
                  <a:schemeClr val="dk1"/>
                </a:solidFill>
                <a:highlight>
                  <a:schemeClr val="lt1"/>
                </a:highlight>
                <a:latin typeface="Cambria"/>
                <a:ea typeface="Cambria"/>
                <a:cs typeface="Cambria"/>
                <a:sym typeface="Cambria"/>
              </a:rPr>
              <a:t>Interventionists will provide targeted support with small group differentiation by pushing into Math classes 2-3 times per week so students can access grade level content and complete targeted assignments based on individual needs. </a:t>
            </a:r>
            <a:endParaRPr sz="1498">
              <a:solidFill>
                <a:schemeClr val="dk1"/>
              </a:solidFill>
              <a:highlight>
                <a:schemeClr val="lt1"/>
              </a:highlight>
              <a:latin typeface="Cambria"/>
              <a:ea typeface="Cambria"/>
              <a:cs typeface="Cambria"/>
              <a:sym typeface="Cambria"/>
            </a:endParaRPr>
          </a:p>
          <a:p>
            <a:pPr indent="0" lvl="0" marL="457200" rtl="0" algn="l">
              <a:lnSpc>
                <a:spcPct val="100000"/>
              </a:lnSpc>
              <a:spcBef>
                <a:spcPts val="0"/>
              </a:spcBef>
              <a:spcAft>
                <a:spcPts val="0"/>
              </a:spcAft>
              <a:buNone/>
            </a:pPr>
            <a:r>
              <a:t/>
            </a:r>
            <a:endParaRPr sz="1498">
              <a:solidFill>
                <a:schemeClr val="dk1"/>
              </a:solidFill>
              <a:highlight>
                <a:schemeClr val="lt1"/>
              </a:highlight>
              <a:latin typeface="Cambria"/>
              <a:ea typeface="Cambria"/>
              <a:cs typeface="Cambria"/>
              <a:sym typeface="Cambria"/>
            </a:endParaRPr>
          </a:p>
          <a:p>
            <a:pPr indent="-288079" lvl="0" marL="457200" rtl="0" algn="l">
              <a:lnSpc>
                <a:spcPct val="100000"/>
              </a:lnSpc>
              <a:spcBef>
                <a:spcPts val="0"/>
              </a:spcBef>
              <a:spcAft>
                <a:spcPts val="0"/>
              </a:spcAft>
              <a:buClr>
                <a:schemeClr val="dk1"/>
              </a:buClr>
              <a:buSzPct val="100000"/>
              <a:buFont typeface="Cambria"/>
              <a:buChar char="●"/>
            </a:pPr>
            <a:r>
              <a:rPr lang="en" sz="1498">
                <a:solidFill>
                  <a:schemeClr val="dk1"/>
                </a:solidFill>
                <a:highlight>
                  <a:schemeClr val="lt1"/>
                </a:highlight>
                <a:latin typeface="Cambria"/>
                <a:ea typeface="Cambria"/>
                <a:cs typeface="Cambria"/>
                <a:sym typeface="Cambria"/>
              </a:rPr>
              <a:t>Intentional grade level supports implemented during flex</a:t>
            </a:r>
            <a:endParaRPr sz="1498">
              <a:solidFill>
                <a:schemeClr val="dk1"/>
              </a:solidFill>
              <a:highlight>
                <a:schemeClr val="lt1"/>
              </a:highlight>
              <a:latin typeface="Cambria"/>
              <a:ea typeface="Cambria"/>
              <a:cs typeface="Cambria"/>
              <a:sym typeface="Cambria"/>
            </a:endParaRPr>
          </a:p>
          <a:p>
            <a:pPr indent="-288079" lvl="0" marL="457200" rtl="0" algn="l">
              <a:lnSpc>
                <a:spcPct val="100000"/>
              </a:lnSpc>
              <a:spcBef>
                <a:spcPts val="0"/>
              </a:spcBef>
              <a:spcAft>
                <a:spcPts val="0"/>
              </a:spcAft>
              <a:buClr>
                <a:schemeClr val="dk1"/>
              </a:buClr>
              <a:buSzPct val="100000"/>
              <a:buFont typeface="Cambria"/>
              <a:buChar char="●"/>
            </a:pPr>
            <a:r>
              <a:rPr lang="en" sz="1498">
                <a:solidFill>
                  <a:schemeClr val="dk1"/>
                </a:solidFill>
                <a:highlight>
                  <a:schemeClr val="lt1"/>
                </a:highlight>
                <a:latin typeface="Cambria"/>
                <a:ea typeface="Cambria"/>
                <a:cs typeface="Cambria"/>
                <a:sym typeface="Cambria"/>
              </a:rPr>
              <a:t>Demonstration of comprehension, writing, and critical thinking skills in all math classes</a:t>
            </a:r>
            <a:endParaRPr sz="1498">
              <a:solidFill>
                <a:schemeClr val="dk1"/>
              </a:solidFill>
              <a:highlight>
                <a:schemeClr val="lt1"/>
              </a:highlight>
              <a:latin typeface="Cambria"/>
              <a:ea typeface="Cambria"/>
              <a:cs typeface="Cambria"/>
              <a:sym typeface="Cambria"/>
            </a:endParaRPr>
          </a:p>
          <a:p>
            <a:pPr indent="0" lvl="0" marL="457200" rtl="0" algn="l">
              <a:lnSpc>
                <a:spcPct val="100000"/>
              </a:lnSpc>
              <a:spcBef>
                <a:spcPts val="0"/>
              </a:spcBef>
              <a:spcAft>
                <a:spcPts val="0"/>
              </a:spcAft>
              <a:buNone/>
            </a:pPr>
            <a:r>
              <a:t/>
            </a:r>
            <a:endParaRPr sz="1498">
              <a:solidFill>
                <a:schemeClr val="dk1"/>
              </a:solidFill>
              <a:highlight>
                <a:schemeClr val="lt1"/>
              </a:highlight>
              <a:latin typeface="Cambria"/>
              <a:ea typeface="Cambria"/>
              <a:cs typeface="Cambria"/>
              <a:sym typeface="Cambria"/>
            </a:endParaRPr>
          </a:p>
          <a:p>
            <a:pPr indent="0" lvl="0" marL="0" rtl="0" algn="l">
              <a:spcBef>
                <a:spcPts val="0"/>
              </a:spcBef>
              <a:spcAft>
                <a:spcPts val="0"/>
              </a:spcAft>
              <a:buNone/>
            </a:pPr>
            <a:r>
              <a:t/>
            </a:r>
            <a:endParaRPr sz="1798">
              <a:solidFill>
                <a:schemeClr val="dk1"/>
              </a:solidFill>
            </a:endParaRPr>
          </a:p>
          <a:p>
            <a:pPr indent="0" lvl="0" marL="0" rtl="0" algn="l">
              <a:lnSpc>
                <a:spcPct val="100000"/>
              </a:lnSpc>
              <a:spcBef>
                <a:spcPts val="0"/>
              </a:spcBef>
              <a:spcAft>
                <a:spcPts val="0"/>
              </a:spcAft>
              <a:buNone/>
            </a:pPr>
            <a:r>
              <a:t/>
            </a:r>
            <a:endParaRPr b="1" sz="1698">
              <a:latin typeface="Cambria"/>
              <a:ea typeface="Cambria"/>
              <a:cs typeface="Cambria"/>
              <a:sym typeface="Cambria"/>
            </a:endParaRPr>
          </a:p>
          <a:p>
            <a:pPr indent="0" lvl="0" marL="0" rtl="0" algn="l">
              <a:lnSpc>
                <a:spcPct val="100000"/>
              </a:lnSpc>
              <a:spcBef>
                <a:spcPts val="0"/>
              </a:spcBef>
              <a:spcAft>
                <a:spcPts val="0"/>
              </a:spcAft>
              <a:buNone/>
            </a:pPr>
            <a:r>
              <a:t/>
            </a:r>
            <a:endParaRPr b="1" sz="1698" u="sng">
              <a:solidFill>
                <a:schemeClr val="dk1"/>
              </a:solidFill>
              <a:highlight>
                <a:srgbClr val="FFF2CC"/>
              </a:highlight>
              <a:latin typeface="Cambria"/>
              <a:ea typeface="Cambria"/>
              <a:cs typeface="Cambria"/>
              <a:sym typeface="Cambria"/>
            </a:endParaRPr>
          </a:p>
          <a:p>
            <a:pPr indent="0" lvl="0" marL="0" rtl="0" algn="l">
              <a:spcBef>
                <a:spcPts val="0"/>
              </a:spcBef>
              <a:spcAft>
                <a:spcPts val="0"/>
              </a:spcAft>
              <a:buNone/>
            </a:pPr>
            <a:r>
              <a:t/>
            </a:r>
            <a:endParaRPr b="1" sz="1620">
              <a:latin typeface="Cambria"/>
              <a:ea typeface="Cambria"/>
              <a:cs typeface="Cambria"/>
              <a:sym typeface="Cambria"/>
            </a:endParaRPr>
          </a:p>
        </p:txBody>
      </p:sp>
      <p:sp>
        <p:nvSpPr>
          <p:cNvPr id="230" name="Google Shape;230;g30a3f83c111_0_571"/>
          <p:cNvSpPr txBox="1"/>
          <p:nvPr>
            <p:ph idx="2" type="body"/>
          </p:nvPr>
        </p:nvSpPr>
        <p:spPr>
          <a:xfrm>
            <a:off x="4832400" y="1152525"/>
            <a:ext cx="3999900" cy="39660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2023-2024 Milestones Results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u="sng">
                <a:solidFill>
                  <a:schemeClr val="dk1"/>
                </a:solidFill>
              </a:rPr>
              <a:t>6th</a:t>
            </a:r>
            <a:endParaRPr u="sng">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33% developing and above</a:t>
            </a:r>
            <a:endParaRPr>
              <a:solidFill>
                <a:schemeClr val="dk1"/>
              </a:solidFill>
            </a:endParaRPr>
          </a:p>
          <a:p>
            <a:pPr indent="0" lvl="0" marL="0" rtl="0" algn="l">
              <a:lnSpc>
                <a:spcPct val="100000"/>
              </a:lnSpc>
              <a:spcBef>
                <a:spcPts val="0"/>
              </a:spcBef>
              <a:spcAft>
                <a:spcPts val="0"/>
              </a:spcAft>
              <a:buNone/>
            </a:pPr>
            <a:r>
              <a:t/>
            </a:r>
            <a:endParaRPr u="sng">
              <a:solidFill>
                <a:schemeClr val="dk1"/>
              </a:solidFill>
            </a:endParaRPr>
          </a:p>
          <a:p>
            <a:pPr indent="0" lvl="0" marL="0" rtl="0" algn="l">
              <a:lnSpc>
                <a:spcPct val="100000"/>
              </a:lnSpc>
              <a:spcBef>
                <a:spcPts val="0"/>
              </a:spcBef>
              <a:spcAft>
                <a:spcPts val="0"/>
              </a:spcAft>
              <a:buNone/>
            </a:pPr>
            <a:r>
              <a:rPr lang="en" u="sng">
                <a:solidFill>
                  <a:schemeClr val="dk1"/>
                </a:solidFill>
              </a:rPr>
              <a:t>7th </a:t>
            </a:r>
            <a:endParaRPr u="sng">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50% developing and above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lang="en" u="sng">
                <a:solidFill>
                  <a:schemeClr val="dk1"/>
                </a:solidFill>
              </a:rPr>
              <a:t>8th </a:t>
            </a:r>
            <a:endParaRPr u="sng">
              <a:solidFill>
                <a:schemeClr val="dk1"/>
              </a:solidFill>
            </a:endParaRPr>
          </a:p>
          <a:p>
            <a:pPr indent="-317500" lvl="0" marL="457200" rtl="0" algn="l">
              <a:lnSpc>
                <a:spcPct val="100000"/>
              </a:lnSpc>
              <a:spcBef>
                <a:spcPts val="0"/>
              </a:spcBef>
              <a:spcAft>
                <a:spcPts val="0"/>
              </a:spcAft>
              <a:buClr>
                <a:schemeClr val="dk1"/>
              </a:buClr>
              <a:buSzPts val="1400"/>
              <a:buChar char="●"/>
            </a:pPr>
            <a:r>
              <a:rPr lang="en">
                <a:solidFill>
                  <a:schemeClr val="dk1"/>
                </a:solidFill>
              </a:rPr>
              <a:t>71% developing and above </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